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sldIdLst>
    <p:sldId id="256" r:id="rId5"/>
    <p:sldId id="2227" r:id="rId6"/>
    <p:sldId id="258" r:id="rId7"/>
    <p:sldId id="257" r:id="rId8"/>
    <p:sldId id="259" r:id="rId9"/>
    <p:sldId id="260" r:id="rId10"/>
    <p:sldId id="2216" r:id="rId11"/>
    <p:sldId id="1237" r:id="rId12"/>
    <p:sldId id="701" r:id="rId13"/>
    <p:sldId id="2228" r:id="rId14"/>
    <p:sldId id="2218" r:id="rId15"/>
    <p:sldId id="2219" r:id="rId16"/>
    <p:sldId id="2221" r:id="rId17"/>
    <p:sldId id="2222" r:id="rId18"/>
    <p:sldId id="2223" r:id="rId19"/>
    <p:sldId id="2226"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jith X" initials="AX" lastIdx="3" clrIdx="0">
    <p:extLst>
      <p:ext uri="{19B8F6BF-5375-455C-9EA6-DF929625EA0E}">
        <p15:presenceInfo xmlns:p15="http://schemas.microsoft.com/office/powerpoint/2012/main" userId="S::ajith.x@toolfe.com::f7a70922-b591-45fa-bbdb-c7e93cdc27e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7B00"/>
    <a:srgbClr val="FAD44F"/>
    <a:srgbClr val="FFFFFC"/>
    <a:srgbClr val="FF570B"/>
    <a:srgbClr val="FF5C0D"/>
    <a:srgbClr val="001804"/>
    <a:srgbClr val="FF5333"/>
    <a:srgbClr val="FF5537"/>
    <a:srgbClr val="E2D43E"/>
    <a:srgbClr val="FEFFF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8" d="100"/>
          <a:sy n="78" d="100"/>
        </p:scale>
        <p:origin x="850" y="6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commentAuthors" Target="commen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8B27E122-5830-4EEA-AB77-AEFB63D28A63}" type="datetimeFigureOut">
              <a:rPr lang="en-IN" smtClean="0"/>
              <a:t>19-04-2024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3E14C14-C7F6-40A1-9CA4-D8DA7B804EFA}" type="slidenum">
              <a:rPr lang="en-IN" smtClean="0"/>
              <a:t>‹#›</a:t>
            </a:fld>
            <a:endParaRPr lang="en-IN"/>
          </a:p>
        </p:txBody>
      </p:sp>
    </p:spTree>
    <p:extLst>
      <p:ext uri="{BB962C8B-B14F-4D97-AF65-F5344CB8AC3E}">
        <p14:creationId xmlns:p14="http://schemas.microsoft.com/office/powerpoint/2010/main" val="16835883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8B27E122-5830-4EEA-AB77-AEFB63D28A63}" type="datetimeFigureOut">
              <a:rPr lang="en-IN" smtClean="0"/>
              <a:t>19-04-2024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3E14C14-C7F6-40A1-9CA4-D8DA7B804EFA}" type="slidenum">
              <a:rPr lang="en-IN" smtClean="0"/>
              <a:t>‹#›</a:t>
            </a:fld>
            <a:endParaRPr lang="en-IN"/>
          </a:p>
        </p:txBody>
      </p:sp>
    </p:spTree>
    <p:extLst>
      <p:ext uri="{BB962C8B-B14F-4D97-AF65-F5344CB8AC3E}">
        <p14:creationId xmlns:p14="http://schemas.microsoft.com/office/powerpoint/2010/main" val="31803762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8B27E122-5830-4EEA-AB77-AEFB63D28A63}" type="datetimeFigureOut">
              <a:rPr lang="en-IN" smtClean="0"/>
              <a:t>19-04-2024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3E14C14-C7F6-40A1-9CA4-D8DA7B804EFA}" type="slidenum">
              <a:rPr lang="en-IN" smtClean="0"/>
              <a:t>‹#›</a:t>
            </a:fld>
            <a:endParaRPr lang="en-IN"/>
          </a:p>
        </p:txBody>
      </p:sp>
    </p:spTree>
    <p:extLst>
      <p:ext uri="{BB962C8B-B14F-4D97-AF65-F5344CB8AC3E}">
        <p14:creationId xmlns:p14="http://schemas.microsoft.com/office/powerpoint/2010/main" val="302746040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30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51549472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16_Custom Layout">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4A78B9B9-87C2-4E94-A516-96CFADBE2303}"/>
              </a:ext>
            </a:extLst>
          </p:cNvPr>
          <p:cNvSpPr>
            <a:spLocks noGrp="1"/>
          </p:cNvSpPr>
          <p:nvPr>
            <p:ph type="pic" sz="quarter" idx="40"/>
          </p:nvPr>
        </p:nvSpPr>
        <p:spPr>
          <a:xfrm>
            <a:off x="941171" y="1156447"/>
            <a:ext cx="2527718" cy="3784226"/>
          </a:xfrm>
          <a:custGeom>
            <a:avLst/>
            <a:gdLst>
              <a:gd name="connsiteX0" fmla="*/ 0 w 5056094"/>
              <a:gd name="connsiteY0" fmla="*/ 0 h 7568452"/>
              <a:gd name="connsiteX1" fmla="*/ 5056094 w 5056094"/>
              <a:gd name="connsiteY1" fmla="*/ 0 h 7568452"/>
              <a:gd name="connsiteX2" fmla="*/ 5056094 w 5056094"/>
              <a:gd name="connsiteY2" fmla="*/ 7568452 h 7568452"/>
              <a:gd name="connsiteX3" fmla="*/ 0 w 5056094"/>
              <a:gd name="connsiteY3" fmla="*/ 7568452 h 7568452"/>
            </a:gdLst>
            <a:ahLst/>
            <a:cxnLst>
              <a:cxn ang="0">
                <a:pos x="connsiteX0" y="connsiteY0"/>
              </a:cxn>
              <a:cxn ang="0">
                <a:pos x="connsiteX1" y="connsiteY1"/>
              </a:cxn>
              <a:cxn ang="0">
                <a:pos x="connsiteX2" y="connsiteY2"/>
              </a:cxn>
              <a:cxn ang="0">
                <a:pos x="connsiteX3" y="connsiteY3"/>
              </a:cxn>
            </a:cxnLst>
            <a:rect l="l" t="t" r="r" b="b"/>
            <a:pathLst>
              <a:path w="5056094" h="7568452">
                <a:moveTo>
                  <a:pt x="0" y="0"/>
                </a:moveTo>
                <a:lnTo>
                  <a:pt x="5056094" y="0"/>
                </a:lnTo>
                <a:lnTo>
                  <a:pt x="5056094" y="7568452"/>
                </a:lnTo>
                <a:lnTo>
                  <a:pt x="0" y="7568452"/>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18" name="Picture Placeholder 17">
            <a:extLst>
              <a:ext uri="{FF2B5EF4-FFF2-40B4-BE49-F238E27FC236}">
                <a16:creationId xmlns:a16="http://schemas.microsoft.com/office/drawing/2014/main" id="{61909BFB-BB38-4018-AAEC-7D2EF2E710CF}"/>
              </a:ext>
            </a:extLst>
          </p:cNvPr>
          <p:cNvSpPr>
            <a:spLocks noGrp="1"/>
          </p:cNvSpPr>
          <p:nvPr>
            <p:ph type="pic" sz="quarter" idx="41"/>
          </p:nvPr>
        </p:nvSpPr>
        <p:spPr>
          <a:xfrm>
            <a:off x="3568282" y="1156447"/>
            <a:ext cx="2527718" cy="3784226"/>
          </a:xfrm>
          <a:custGeom>
            <a:avLst/>
            <a:gdLst>
              <a:gd name="connsiteX0" fmla="*/ 0 w 5056094"/>
              <a:gd name="connsiteY0" fmla="*/ 0 h 7568452"/>
              <a:gd name="connsiteX1" fmla="*/ 5056094 w 5056094"/>
              <a:gd name="connsiteY1" fmla="*/ 0 h 7568452"/>
              <a:gd name="connsiteX2" fmla="*/ 5056094 w 5056094"/>
              <a:gd name="connsiteY2" fmla="*/ 7568452 h 7568452"/>
              <a:gd name="connsiteX3" fmla="*/ 0 w 5056094"/>
              <a:gd name="connsiteY3" fmla="*/ 7568452 h 7568452"/>
            </a:gdLst>
            <a:ahLst/>
            <a:cxnLst>
              <a:cxn ang="0">
                <a:pos x="connsiteX0" y="connsiteY0"/>
              </a:cxn>
              <a:cxn ang="0">
                <a:pos x="connsiteX1" y="connsiteY1"/>
              </a:cxn>
              <a:cxn ang="0">
                <a:pos x="connsiteX2" y="connsiteY2"/>
              </a:cxn>
              <a:cxn ang="0">
                <a:pos x="connsiteX3" y="connsiteY3"/>
              </a:cxn>
            </a:cxnLst>
            <a:rect l="l" t="t" r="r" b="b"/>
            <a:pathLst>
              <a:path w="5056094" h="7568452">
                <a:moveTo>
                  <a:pt x="0" y="0"/>
                </a:moveTo>
                <a:lnTo>
                  <a:pt x="5056094" y="0"/>
                </a:lnTo>
                <a:lnTo>
                  <a:pt x="5056094" y="7568452"/>
                </a:lnTo>
                <a:lnTo>
                  <a:pt x="0" y="7568452"/>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19" name="Picture Placeholder 18">
            <a:extLst>
              <a:ext uri="{FF2B5EF4-FFF2-40B4-BE49-F238E27FC236}">
                <a16:creationId xmlns:a16="http://schemas.microsoft.com/office/drawing/2014/main" id="{56481C08-79AF-4EEB-B132-E05B8BF1A281}"/>
              </a:ext>
            </a:extLst>
          </p:cNvPr>
          <p:cNvSpPr>
            <a:spLocks noGrp="1"/>
          </p:cNvSpPr>
          <p:nvPr>
            <p:ph type="pic" sz="quarter" idx="42"/>
          </p:nvPr>
        </p:nvSpPr>
        <p:spPr>
          <a:xfrm>
            <a:off x="6195393" y="1156447"/>
            <a:ext cx="2527718" cy="3784226"/>
          </a:xfrm>
          <a:custGeom>
            <a:avLst/>
            <a:gdLst>
              <a:gd name="connsiteX0" fmla="*/ 0 w 5056094"/>
              <a:gd name="connsiteY0" fmla="*/ 0 h 7568452"/>
              <a:gd name="connsiteX1" fmla="*/ 5056094 w 5056094"/>
              <a:gd name="connsiteY1" fmla="*/ 0 h 7568452"/>
              <a:gd name="connsiteX2" fmla="*/ 5056094 w 5056094"/>
              <a:gd name="connsiteY2" fmla="*/ 7568452 h 7568452"/>
              <a:gd name="connsiteX3" fmla="*/ 0 w 5056094"/>
              <a:gd name="connsiteY3" fmla="*/ 7568452 h 7568452"/>
            </a:gdLst>
            <a:ahLst/>
            <a:cxnLst>
              <a:cxn ang="0">
                <a:pos x="connsiteX0" y="connsiteY0"/>
              </a:cxn>
              <a:cxn ang="0">
                <a:pos x="connsiteX1" y="connsiteY1"/>
              </a:cxn>
              <a:cxn ang="0">
                <a:pos x="connsiteX2" y="connsiteY2"/>
              </a:cxn>
              <a:cxn ang="0">
                <a:pos x="connsiteX3" y="connsiteY3"/>
              </a:cxn>
            </a:cxnLst>
            <a:rect l="l" t="t" r="r" b="b"/>
            <a:pathLst>
              <a:path w="5056094" h="7568452">
                <a:moveTo>
                  <a:pt x="0" y="0"/>
                </a:moveTo>
                <a:lnTo>
                  <a:pt x="5056094" y="0"/>
                </a:lnTo>
                <a:lnTo>
                  <a:pt x="5056094" y="7568452"/>
                </a:lnTo>
                <a:lnTo>
                  <a:pt x="0" y="7568452"/>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20" name="Picture Placeholder 19">
            <a:extLst>
              <a:ext uri="{FF2B5EF4-FFF2-40B4-BE49-F238E27FC236}">
                <a16:creationId xmlns:a16="http://schemas.microsoft.com/office/drawing/2014/main" id="{3A7E1B70-4896-4420-9B1A-599688791894}"/>
              </a:ext>
            </a:extLst>
          </p:cNvPr>
          <p:cNvSpPr>
            <a:spLocks noGrp="1"/>
          </p:cNvSpPr>
          <p:nvPr>
            <p:ph type="pic" sz="quarter" idx="43"/>
          </p:nvPr>
        </p:nvSpPr>
        <p:spPr>
          <a:xfrm>
            <a:off x="8822504" y="1156447"/>
            <a:ext cx="2527718" cy="3784226"/>
          </a:xfrm>
          <a:custGeom>
            <a:avLst/>
            <a:gdLst>
              <a:gd name="connsiteX0" fmla="*/ 0 w 5056094"/>
              <a:gd name="connsiteY0" fmla="*/ 0 h 7568452"/>
              <a:gd name="connsiteX1" fmla="*/ 5056094 w 5056094"/>
              <a:gd name="connsiteY1" fmla="*/ 0 h 7568452"/>
              <a:gd name="connsiteX2" fmla="*/ 5056094 w 5056094"/>
              <a:gd name="connsiteY2" fmla="*/ 7568452 h 7568452"/>
              <a:gd name="connsiteX3" fmla="*/ 0 w 5056094"/>
              <a:gd name="connsiteY3" fmla="*/ 7568452 h 7568452"/>
            </a:gdLst>
            <a:ahLst/>
            <a:cxnLst>
              <a:cxn ang="0">
                <a:pos x="connsiteX0" y="connsiteY0"/>
              </a:cxn>
              <a:cxn ang="0">
                <a:pos x="connsiteX1" y="connsiteY1"/>
              </a:cxn>
              <a:cxn ang="0">
                <a:pos x="connsiteX2" y="connsiteY2"/>
              </a:cxn>
              <a:cxn ang="0">
                <a:pos x="connsiteX3" y="connsiteY3"/>
              </a:cxn>
            </a:cxnLst>
            <a:rect l="l" t="t" r="r" b="b"/>
            <a:pathLst>
              <a:path w="5056094" h="7568452">
                <a:moveTo>
                  <a:pt x="0" y="0"/>
                </a:moveTo>
                <a:lnTo>
                  <a:pt x="5056094" y="0"/>
                </a:lnTo>
                <a:lnTo>
                  <a:pt x="5056094" y="7568452"/>
                </a:lnTo>
                <a:lnTo>
                  <a:pt x="0" y="7568452"/>
                </a:lnTo>
                <a:close/>
              </a:path>
            </a:pathLst>
          </a:custGeom>
          <a:pattFill prst="pct60">
            <a:fgClr>
              <a:srgbClr val="FFFFFF"/>
            </a:fgClr>
            <a:bgClr>
              <a:srgbClr val="E6E9EE"/>
            </a:bgClr>
          </a:pattFill>
        </p:spPr>
        <p:txBody>
          <a:bodyPr anchor="ctr"/>
          <a:lstStyle>
            <a:lvl1pPr>
              <a:defRPr lang="en-US"/>
            </a:lvl1pPr>
          </a:lstStyle>
          <a:p>
            <a:pPr lvl="0"/>
            <a:endParaRPr lang="en-US"/>
          </a:p>
        </p:txBody>
      </p:sp>
    </p:spTree>
    <p:extLst>
      <p:ext uri="{BB962C8B-B14F-4D97-AF65-F5344CB8AC3E}">
        <p14:creationId xmlns:p14="http://schemas.microsoft.com/office/powerpoint/2010/main" val="33133392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8B27E122-5830-4EEA-AB77-AEFB63D28A63}" type="datetimeFigureOut">
              <a:rPr lang="en-IN" smtClean="0"/>
              <a:t>19-04-2024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3E14C14-C7F6-40A1-9CA4-D8DA7B804EFA}" type="slidenum">
              <a:rPr lang="en-IN" smtClean="0"/>
              <a:t>‹#›</a:t>
            </a:fld>
            <a:endParaRPr lang="en-IN"/>
          </a:p>
        </p:txBody>
      </p:sp>
    </p:spTree>
    <p:extLst>
      <p:ext uri="{BB962C8B-B14F-4D97-AF65-F5344CB8AC3E}">
        <p14:creationId xmlns:p14="http://schemas.microsoft.com/office/powerpoint/2010/main" val="32551854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B27E122-5830-4EEA-AB77-AEFB63D28A63}" type="datetimeFigureOut">
              <a:rPr lang="en-IN" smtClean="0"/>
              <a:t>19-04-2024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3E14C14-C7F6-40A1-9CA4-D8DA7B804EFA}" type="slidenum">
              <a:rPr lang="en-IN" smtClean="0"/>
              <a:t>‹#›</a:t>
            </a:fld>
            <a:endParaRPr lang="en-IN"/>
          </a:p>
        </p:txBody>
      </p:sp>
    </p:spTree>
    <p:extLst>
      <p:ext uri="{BB962C8B-B14F-4D97-AF65-F5344CB8AC3E}">
        <p14:creationId xmlns:p14="http://schemas.microsoft.com/office/powerpoint/2010/main" val="11863409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fld id="{8B27E122-5830-4EEA-AB77-AEFB63D28A63}" type="datetimeFigureOut">
              <a:rPr lang="en-IN" smtClean="0"/>
              <a:t>19-04-2024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3E14C14-C7F6-40A1-9CA4-D8DA7B804EFA}" type="slidenum">
              <a:rPr lang="en-IN" smtClean="0"/>
              <a:t>‹#›</a:t>
            </a:fld>
            <a:endParaRPr lang="en-IN"/>
          </a:p>
        </p:txBody>
      </p:sp>
    </p:spTree>
    <p:extLst>
      <p:ext uri="{BB962C8B-B14F-4D97-AF65-F5344CB8AC3E}">
        <p14:creationId xmlns:p14="http://schemas.microsoft.com/office/powerpoint/2010/main" val="22190064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fld id="{8B27E122-5830-4EEA-AB77-AEFB63D28A63}" type="datetimeFigureOut">
              <a:rPr lang="en-IN" smtClean="0"/>
              <a:t>19-04-2024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83E14C14-C7F6-40A1-9CA4-D8DA7B804EFA}" type="slidenum">
              <a:rPr lang="en-IN" smtClean="0"/>
              <a:t>‹#›</a:t>
            </a:fld>
            <a:endParaRPr lang="en-IN"/>
          </a:p>
        </p:txBody>
      </p:sp>
    </p:spTree>
    <p:extLst>
      <p:ext uri="{BB962C8B-B14F-4D97-AF65-F5344CB8AC3E}">
        <p14:creationId xmlns:p14="http://schemas.microsoft.com/office/powerpoint/2010/main" val="14653941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8B27E122-5830-4EEA-AB77-AEFB63D28A63}" type="datetimeFigureOut">
              <a:rPr lang="en-IN" smtClean="0"/>
              <a:t>19-04-2024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83E14C14-C7F6-40A1-9CA4-D8DA7B804EFA}" type="slidenum">
              <a:rPr lang="en-IN" smtClean="0"/>
              <a:t>‹#›</a:t>
            </a:fld>
            <a:endParaRPr lang="en-IN"/>
          </a:p>
        </p:txBody>
      </p:sp>
    </p:spTree>
    <p:extLst>
      <p:ext uri="{BB962C8B-B14F-4D97-AF65-F5344CB8AC3E}">
        <p14:creationId xmlns:p14="http://schemas.microsoft.com/office/powerpoint/2010/main" val="39616473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B27E122-5830-4EEA-AB77-AEFB63D28A63}" type="datetimeFigureOut">
              <a:rPr lang="en-IN" smtClean="0"/>
              <a:t>19-04-2024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83E14C14-C7F6-40A1-9CA4-D8DA7B804EFA}" type="slidenum">
              <a:rPr lang="en-IN" smtClean="0"/>
              <a:t>‹#›</a:t>
            </a:fld>
            <a:endParaRPr lang="en-IN"/>
          </a:p>
        </p:txBody>
      </p:sp>
    </p:spTree>
    <p:extLst>
      <p:ext uri="{BB962C8B-B14F-4D97-AF65-F5344CB8AC3E}">
        <p14:creationId xmlns:p14="http://schemas.microsoft.com/office/powerpoint/2010/main" val="3241681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B27E122-5830-4EEA-AB77-AEFB63D28A63}" type="datetimeFigureOut">
              <a:rPr lang="en-IN" smtClean="0"/>
              <a:t>19-04-2024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3E14C14-C7F6-40A1-9CA4-D8DA7B804EFA}" type="slidenum">
              <a:rPr lang="en-IN" smtClean="0"/>
              <a:t>‹#›</a:t>
            </a:fld>
            <a:endParaRPr lang="en-IN"/>
          </a:p>
        </p:txBody>
      </p:sp>
    </p:spTree>
    <p:extLst>
      <p:ext uri="{BB962C8B-B14F-4D97-AF65-F5344CB8AC3E}">
        <p14:creationId xmlns:p14="http://schemas.microsoft.com/office/powerpoint/2010/main" val="7749193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B27E122-5830-4EEA-AB77-AEFB63D28A63}" type="datetimeFigureOut">
              <a:rPr lang="en-IN" smtClean="0"/>
              <a:t>19-04-2024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3E14C14-C7F6-40A1-9CA4-D8DA7B804EFA}" type="slidenum">
              <a:rPr lang="en-IN" smtClean="0"/>
              <a:t>‹#›</a:t>
            </a:fld>
            <a:endParaRPr lang="en-IN"/>
          </a:p>
        </p:txBody>
      </p:sp>
    </p:spTree>
    <p:extLst>
      <p:ext uri="{BB962C8B-B14F-4D97-AF65-F5344CB8AC3E}">
        <p14:creationId xmlns:p14="http://schemas.microsoft.com/office/powerpoint/2010/main" val="31476451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microsoft.com/office/2007/relationships/hdphoto" Target="../media/hdphoto1.wdp"/><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5">
            <a:extLst>
              <a:ext uri="{BEBA8EAE-BF5A-486C-A8C5-ECC9F3942E4B}">
                <a14:imgProps xmlns:a14="http://schemas.microsoft.com/office/drawing/2010/main">
                  <a14:imgLayer r:embed="rId16">
                    <a14:imgEffect>
                      <a14:brightnessContrast bright="-27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B27E122-5830-4EEA-AB77-AEFB63D28A63}" type="datetimeFigureOut">
              <a:rPr lang="en-IN" smtClean="0"/>
              <a:t>19-04-2024</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3E14C14-C7F6-40A1-9CA4-D8DA7B804EFA}" type="slidenum">
              <a:rPr lang="en-IN" smtClean="0"/>
              <a:t>‹#›</a:t>
            </a:fld>
            <a:endParaRPr lang="en-IN"/>
          </a:p>
        </p:txBody>
      </p:sp>
    </p:spTree>
    <p:extLst>
      <p:ext uri="{BB962C8B-B14F-4D97-AF65-F5344CB8AC3E}">
        <p14:creationId xmlns:p14="http://schemas.microsoft.com/office/powerpoint/2010/main" val="21145533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2"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8" Type="http://schemas.openxmlformats.org/officeDocument/2006/relationships/image" Target="../media/image80.png"/><Relationship Id="rId3" Type="http://schemas.microsoft.com/office/2007/relationships/hdphoto" Target="../media/hdphoto13.wdp"/><Relationship Id="rId7" Type="http://schemas.openxmlformats.org/officeDocument/2006/relationships/image" Target="../media/image79.png"/><Relationship Id="rId2" Type="http://schemas.openxmlformats.org/officeDocument/2006/relationships/image" Target="../media/image75.png"/><Relationship Id="rId1" Type="http://schemas.openxmlformats.org/officeDocument/2006/relationships/slideLayout" Target="../slideLayouts/slideLayout13.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png"/></Relationships>
</file>

<file path=ppt/slides/_rels/slide12.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image" Target="../media/image81.jpeg"/><Relationship Id="rId1" Type="http://schemas.openxmlformats.org/officeDocument/2006/relationships/slideLayout" Target="../slideLayouts/slideLayout13.xml"/><Relationship Id="rId6" Type="http://schemas.openxmlformats.org/officeDocument/2006/relationships/image" Target="../media/image85.jpeg"/><Relationship Id="rId5" Type="http://schemas.openxmlformats.org/officeDocument/2006/relationships/image" Target="../media/image84.jpeg"/><Relationship Id="rId4" Type="http://schemas.openxmlformats.org/officeDocument/2006/relationships/image" Target="../media/image83.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microsoft.com/office/2007/relationships/hdphoto" Target="../media/hdphoto14.wdp"/><Relationship Id="rId2" Type="http://schemas.openxmlformats.org/officeDocument/2006/relationships/image" Target="../media/image86.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4.jpeg"/></Relationships>
</file>

<file path=ppt/slides/_rels/slide4.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jpeg"/><Relationship Id="rId18" Type="http://schemas.openxmlformats.org/officeDocument/2006/relationships/image" Target="../media/image17.jpeg"/><Relationship Id="rId3" Type="http://schemas.microsoft.com/office/2007/relationships/hdphoto" Target="../media/hdphoto2.wdp"/><Relationship Id="rId7" Type="http://schemas.microsoft.com/office/2007/relationships/hdphoto" Target="../media/hdphoto4.wdp"/><Relationship Id="rId12" Type="http://schemas.openxmlformats.org/officeDocument/2006/relationships/image" Target="../media/image11.jpeg"/><Relationship Id="rId17" Type="http://schemas.openxmlformats.org/officeDocument/2006/relationships/image" Target="../media/image16.jpeg"/><Relationship Id="rId2" Type="http://schemas.openxmlformats.org/officeDocument/2006/relationships/image" Target="../media/image3.png"/><Relationship Id="rId16" Type="http://schemas.openxmlformats.org/officeDocument/2006/relationships/image" Target="../media/image15.jpeg"/><Relationship Id="rId1" Type="http://schemas.openxmlformats.org/officeDocument/2006/relationships/slideLayout" Target="../slideLayouts/slideLayout1.xml"/><Relationship Id="rId6" Type="http://schemas.openxmlformats.org/officeDocument/2006/relationships/image" Target="../media/image6.png"/><Relationship Id="rId11" Type="http://schemas.openxmlformats.org/officeDocument/2006/relationships/image" Target="../media/image10.jpeg"/><Relationship Id="rId5" Type="http://schemas.microsoft.com/office/2007/relationships/hdphoto" Target="../media/hdphoto3.wdp"/><Relationship Id="rId15" Type="http://schemas.openxmlformats.org/officeDocument/2006/relationships/image" Target="../media/image14.jpeg"/><Relationship Id="rId10" Type="http://schemas.openxmlformats.org/officeDocument/2006/relationships/image" Target="../media/image9.png"/><Relationship Id="rId4" Type="http://schemas.openxmlformats.org/officeDocument/2006/relationships/image" Target="../media/image5.png"/><Relationship Id="rId9" Type="http://schemas.openxmlformats.org/officeDocument/2006/relationships/image" Target="../media/image8.png"/><Relationship Id="rId14" Type="http://schemas.openxmlformats.org/officeDocument/2006/relationships/image" Target="../media/image13.jpeg"/></Relationships>
</file>

<file path=ppt/slides/_rels/slide5.xml.rels><?xml version="1.0" encoding="UTF-8" standalone="yes"?>
<Relationships xmlns="http://schemas.openxmlformats.org/package/2006/relationships"><Relationship Id="rId13" Type="http://schemas.openxmlformats.org/officeDocument/2006/relationships/image" Target="../media/image26.png"/><Relationship Id="rId18" Type="http://schemas.microsoft.com/office/2007/relationships/hdphoto" Target="../media/hdphoto8.wdp"/><Relationship Id="rId26" Type="http://schemas.openxmlformats.org/officeDocument/2006/relationships/image" Target="../media/image38.png"/><Relationship Id="rId39" Type="http://schemas.openxmlformats.org/officeDocument/2006/relationships/image" Target="../media/image51.png"/><Relationship Id="rId21" Type="http://schemas.openxmlformats.org/officeDocument/2006/relationships/image" Target="../media/image33.jpeg"/><Relationship Id="rId34" Type="http://schemas.openxmlformats.org/officeDocument/2006/relationships/image" Target="../media/image46.png"/><Relationship Id="rId42" Type="http://schemas.openxmlformats.org/officeDocument/2006/relationships/image" Target="../media/image53.png"/><Relationship Id="rId47" Type="http://schemas.openxmlformats.org/officeDocument/2006/relationships/image" Target="../media/image57.png"/><Relationship Id="rId7" Type="http://schemas.microsoft.com/office/2007/relationships/hdphoto" Target="../media/hdphoto6.wdp"/><Relationship Id="rId2" Type="http://schemas.openxmlformats.org/officeDocument/2006/relationships/image" Target="../media/image18.png"/><Relationship Id="rId16" Type="http://schemas.openxmlformats.org/officeDocument/2006/relationships/image" Target="../media/image29.png"/><Relationship Id="rId29" Type="http://schemas.openxmlformats.org/officeDocument/2006/relationships/image" Target="../media/image41.png"/><Relationship Id="rId11" Type="http://schemas.openxmlformats.org/officeDocument/2006/relationships/image" Target="../media/image24.png"/><Relationship Id="rId24" Type="http://schemas.openxmlformats.org/officeDocument/2006/relationships/image" Target="../media/image36.png"/><Relationship Id="rId32" Type="http://schemas.openxmlformats.org/officeDocument/2006/relationships/image" Target="../media/image44.png"/><Relationship Id="rId37" Type="http://schemas.openxmlformats.org/officeDocument/2006/relationships/image" Target="../media/image49.png"/><Relationship Id="rId40" Type="http://schemas.microsoft.com/office/2007/relationships/hdphoto" Target="../media/hdphoto9.wdp"/><Relationship Id="rId45" Type="http://schemas.openxmlformats.org/officeDocument/2006/relationships/image" Target="../media/image55.png"/><Relationship Id="rId5" Type="http://schemas.microsoft.com/office/2007/relationships/hdphoto" Target="../media/hdphoto5.wdp"/><Relationship Id="rId15" Type="http://schemas.openxmlformats.org/officeDocument/2006/relationships/image" Target="../media/image28.png"/><Relationship Id="rId23" Type="http://schemas.openxmlformats.org/officeDocument/2006/relationships/image" Target="../media/image35.png"/><Relationship Id="rId28" Type="http://schemas.openxmlformats.org/officeDocument/2006/relationships/image" Target="../media/image40.png"/><Relationship Id="rId36" Type="http://schemas.openxmlformats.org/officeDocument/2006/relationships/image" Target="../media/image48.png"/><Relationship Id="rId49" Type="http://schemas.openxmlformats.org/officeDocument/2006/relationships/image" Target="../media/image59.png"/><Relationship Id="rId10" Type="http://schemas.openxmlformats.org/officeDocument/2006/relationships/image" Target="../media/image23.png"/><Relationship Id="rId19" Type="http://schemas.openxmlformats.org/officeDocument/2006/relationships/image" Target="../media/image31.png"/><Relationship Id="rId31" Type="http://schemas.openxmlformats.org/officeDocument/2006/relationships/image" Target="../media/image43.jpeg"/><Relationship Id="rId44" Type="http://schemas.microsoft.com/office/2007/relationships/hdphoto" Target="../media/hdphoto10.wdp"/><Relationship Id="rId4" Type="http://schemas.openxmlformats.org/officeDocument/2006/relationships/image" Target="../media/image20.png"/><Relationship Id="rId9" Type="http://schemas.microsoft.com/office/2007/relationships/hdphoto" Target="../media/hdphoto7.wdp"/><Relationship Id="rId14" Type="http://schemas.openxmlformats.org/officeDocument/2006/relationships/image" Target="../media/image27.png"/><Relationship Id="rId22" Type="http://schemas.openxmlformats.org/officeDocument/2006/relationships/image" Target="../media/image34.png"/><Relationship Id="rId27" Type="http://schemas.openxmlformats.org/officeDocument/2006/relationships/image" Target="../media/image39.png"/><Relationship Id="rId30" Type="http://schemas.openxmlformats.org/officeDocument/2006/relationships/image" Target="../media/image42.png"/><Relationship Id="rId35" Type="http://schemas.openxmlformats.org/officeDocument/2006/relationships/image" Target="../media/image47.png"/><Relationship Id="rId43" Type="http://schemas.openxmlformats.org/officeDocument/2006/relationships/image" Target="../media/image54.png"/><Relationship Id="rId48" Type="http://schemas.openxmlformats.org/officeDocument/2006/relationships/image" Target="../media/image58.png"/><Relationship Id="rId8" Type="http://schemas.openxmlformats.org/officeDocument/2006/relationships/image" Target="../media/image22.png"/><Relationship Id="rId3" Type="http://schemas.openxmlformats.org/officeDocument/2006/relationships/image" Target="../media/image19.png"/><Relationship Id="rId12" Type="http://schemas.openxmlformats.org/officeDocument/2006/relationships/image" Target="../media/image25.jpeg"/><Relationship Id="rId17" Type="http://schemas.openxmlformats.org/officeDocument/2006/relationships/image" Target="../media/image30.png"/><Relationship Id="rId25" Type="http://schemas.openxmlformats.org/officeDocument/2006/relationships/image" Target="../media/image37.png"/><Relationship Id="rId33" Type="http://schemas.openxmlformats.org/officeDocument/2006/relationships/image" Target="../media/image45.png"/><Relationship Id="rId38" Type="http://schemas.openxmlformats.org/officeDocument/2006/relationships/image" Target="../media/image50.jpeg"/><Relationship Id="rId46" Type="http://schemas.openxmlformats.org/officeDocument/2006/relationships/image" Target="../media/image56.png"/><Relationship Id="rId20" Type="http://schemas.openxmlformats.org/officeDocument/2006/relationships/image" Target="../media/image32.jpeg"/><Relationship Id="rId41" Type="http://schemas.openxmlformats.org/officeDocument/2006/relationships/image" Target="../media/image52.png"/><Relationship Id="rId1" Type="http://schemas.openxmlformats.org/officeDocument/2006/relationships/slideLayout" Target="../slideLayouts/slideLayout1.xml"/><Relationship Id="rId6" Type="http://schemas.openxmlformats.org/officeDocument/2006/relationships/image" Target="../media/image21.png"/></Relationships>
</file>

<file path=ppt/slides/_rels/slide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62.jpeg"/><Relationship Id="rId5" Type="http://schemas.openxmlformats.org/officeDocument/2006/relationships/image" Target="../media/image61.jpeg"/><Relationship Id="rId4" Type="http://schemas.openxmlformats.org/officeDocument/2006/relationships/image" Target="../media/image60.jpeg"/></Relationships>
</file>

<file path=ppt/slides/_rels/slide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8" Type="http://schemas.openxmlformats.org/officeDocument/2006/relationships/image" Target="../media/image69.png"/><Relationship Id="rId13" Type="http://schemas.openxmlformats.org/officeDocument/2006/relationships/image" Target="../media/image72.png"/><Relationship Id="rId3" Type="http://schemas.openxmlformats.org/officeDocument/2006/relationships/image" Target="../media/image64.png"/><Relationship Id="rId7" Type="http://schemas.openxmlformats.org/officeDocument/2006/relationships/image" Target="../media/image68.png"/><Relationship Id="rId12" Type="http://schemas.microsoft.com/office/2007/relationships/hdphoto" Target="../media/hdphoto12.wdp"/><Relationship Id="rId2" Type="http://schemas.openxmlformats.org/officeDocument/2006/relationships/image" Target="../media/image63.png"/><Relationship Id="rId1" Type="http://schemas.openxmlformats.org/officeDocument/2006/relationships/slideLayout" Target="../slideLayouts/slideLayout13.xml"/><Relationship Id="rId6" Type="http://schemas.openxmlformats.org/officeDocument/2006/relationships/image" Target="../media/image67.png"/><Relationship Id="rId11" Type="http://schemas.openxmlformats.org/officeDocument/2006/relationships/image" Target="../media/image71.png"/><Relationship Id="rId5" Type="http://schemas.openxmlformats.org/officeDocument/2006/relationships/image" Target="../media/image66.png"/><Relationship Id="rId15" Type="http://schemas.openxmlformats.org/officeDocument/2006/relationships/image" Target="../media/image74.png"/><Relationship Id="rId10" Type="http://schemas.openxmlformats.org/officeDocument/2006/relationships/image" Target="../media/image70.jpeg"/><Relationship Id="rId4" Type="http://schemas.openxmlformats.org/officeDocument/2006/relationships/image" Target="../media/image65.png"/><Relationship Id="rId9" Type="http://schemas.microsoft.com/office/2007/relationships/hdphoto" Target="../media/hdphoto11.wdp"/><Relationship Id="rId14" Type="http://schemas.openxmlformats.org/officeDocument/2006/relationships/image" Target="../media/image7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10012800" y="6309000"/>
            <a:ext cx="2283709" cy="307777"/>
          </a:xfrm>
          <a:prstGeom prst="rect">
            <a:avLst/>
          </a:prstGeom>
          <a:noFill/>
        </p:spPr>
        <p:txBody>
          <a:bodyPr wrap="square" rtlCol="0">
            <a:spAutoFit/>
          </a:bodyPr>
          <a:lstStyle/>
          <a:p>
            <a:r>
              <a:rPr lang="en-IN" sz="1400">
                <a:solidFill>
                  <a:schemeClr val="bg1"/>
                </a:solidFill>
                <a:latin typeface="Amaranth" panose="02000503050000020004" pitchFamily="2" charset="0"/>
              </a:rPr>
              <a:t>www.HathorUnion.com</a:t>
            </a:r>
          </a:p>
        </p:txBody>
      </p:sp>
      <p:cxnSp>
        <p:nvCxnSpPr>
          <p:cNvPr id="14" name="Straight Connector 13"/>
          <p:cNvCxnSpPr/>
          <p:nvPr/>
        </p:nvCxnSpPr>
        <p:spPr>
          <a:xfrm>
            <a:off x="5197976" y="2662917"/>
            <a:ext cx="0" cy="1566340"/>
          </a:xfrm>
          <a:prstGeom prst="line">
            <a:avLst/>
          </a:prstGeom>
          <a:ln w="76200">
            <a:solidFill>
              <a:schemeClr val="bg1">
                <a:alpha val="25000"/>
              </a:schemeClr>
            </a:solidFill>
          </a:ln>
        </p:spPr>
        <p:style>
          <a:lnRef idx="3">
            <a:schemeClr val="accent3"/>
          </a:lnRef>
          <a:fillRef idx="0">
            <a:schemeClr val="accent3"/>
          </a:fillRef>
          <a:effectRef idx="2">
            <a:schemeClr val="accent3"/>
          </a:effectRef>
          <a:fontRef idx="minor">
            <a:schemeClr val="tx1"/>
          </a:fontRef>
        </p:style>
      </p:cxnSp>
      <p:sp>
        <p:nvSpPr>
          <p:cNvPr id="18" name="TextBox 17"/>
          <p:cNvSpPr txBox="1"/>
          <p:nvPr/>
        </p:nvSpPr>
        <p:spPr>
          <a:xfrm>
            <a:off x="5492517" y="2828835"/>
            <a:ext cx="5845082" cy="1200329"/>
          </a:xfrm>
          <a:prstGeom prst="rect">
            <a:avLst/>
          </a:prstGeom>
          <a:noFill/>
        </p:spPr>
        <p:txBody>
          <a:bodyPr wrap="square" rtlCol="0">
            <a:spAutoFit/>
          </a:bodyPr>
          <a:lstStyle/>
          <a:p>
            <a:r>
              <a:rPr lang="en-US" sz="3200" dirty="0">
                <a:gradFill>
                  <a:gsLst>
                    <a:gs pos="100000">
                      <a:srgbClr val="FFC955"/>
                    </a:gs>
                    <a:gs pos="24000">
                      <a:srgbClr val="FF7B00"/>
                    </a:gs>
                  </a:gsLst>
                  <a:lin ang="0" scaled="0"/>
                </a:gradFill>
                <a:latin typeface="Amaranth" panose="02000503050000020004" pitchFamily="2" charset="0"/>
              </a:rPr>
              <a:t>Multivendor Ecommerce</a:t>
            </a:r>
            <a:endParaRPr lang="en-US" sz="3200" dirty="0">
              <a:solidFill>
                <a:schemeClr val="bg1"/>
              </a:solidFill>
              <a:latin typeface="Amaranth" panose="02000503050000020004" pitchFamily="2" charset="0"/>
            </a:endParaRPr>
          </a:p>
          <a:p>
            <a:r>
              <a:rPr lang="en-US" sz="4000" b="1" dirty="0">
                <a:solidFill>
                  <a:schemeClr val="bg1"/>
                </a:solidFill>
                <a:effectLst/>
                <a:latin typeface="Amaranth" panose="02000503050000020004" pitchFamily="2" charset="0"/>
              </a:rPr>
              <a:t>Development Proposal</a:t>
            </a:r>
            <a:endParaRPr lang="en-IN" sz="4000" b="1" dirty="0">
              <a:solidFill>
                <a:schemeClr val="bg1"/>
              </a:solidFill>
              <a:effectLst/>
              <a:latin typeface="Amaranth" panose="02000503050000020004" pitchFamily="2" charset="0"/>
            </a:endParaRPr>
          </a:p>
        </p:txBody>
      </p:sp>
      <p:pic>
        <p:nvPicPr>
          <p:cNvPr id="6" name="Picture 5">
            <a:extLst>
              <a:ext uri="{FF2B5EF4-FFF2-40B4-BE49-F238E27FC236}">
                <a16:creationId xmlns:a16="http://schemas.microsoft.com/office/drawing/2014/main" id="{5AFE479F-986B-5B44-164B-02EB22600A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36800" y="2114627"/>
            <a:ext cx="2497356" cy="2628743"/>
          </a:xfrm>
          <a:prstGeom prst="rect">
            <a:avLst/>
          </a:prstGeom>
        </p:spPr>
      </p:pic>
    </p:spTree>
    <p:extLst>
      <p:ext uri="{BB962C8B-B14F-4D97-AF65-F5344CB8AC3E}">
        <p14:creationId xmlns:p14="http://schemas.microsoft.com/office/powerpoint/2010/main" val="8240937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D75E44D-625B-EC34-C830-4F2F777CEEFC}"/>
              </a:ext>
            </a:extLst>
          </p:cNvPr>
          <p:cNvSpPr txBox="1"/>
          <p:nvPr/>
        </p:nvSpPr>
        <p:spPr>
          <a:xfrm>
            <a:off x="873365" y="726584"/>
            <a:ext cx="9002927" cy="707886"/>
          </a:xfrm>
          <a:prstGeom prst="rect">
            <a:avLst/>
          </a:prstGeom>
          <a:noFill/>
        </p:spPr>
        <p:txBody>
          <a:bodyPr wrap="square">
            <a:spAutoFit/>
          </a:bodyPr>
          <a:lstStyle/>
          <a:p>
            <a:r>
              <a:rPr lang="en-US" sz="4000" b="1" dirty="0">
                <a:gradFill>
                  <a:gsLst>
                    <a:gs pos="100000">
                      <a:srgbClr val="FFC955"/>
                    </a:gs>
                    <a:gs pos="24000">
                      <a:srgbClr val="FF7B00"/>
                    </a:gs>
                  </a:gsLst>
                  <a:lin ang="0" scaled="0"/>
                </a:gradFill>
                <a:latin typeface="Amaranth" panose="02000503050000020004" pitchFamily="2" charset="0"/>
              </a:rPr>
              <a:t>Application Additional Features Plans</a:t>
            </a:r>
            <a:endParaRPr lang="en-IN" sz="4000" dirty="0"/>
          </a:p>
        </p:txBody>
      </p:sp>
      <p:grpSp>
        <p:nvGrpSpPr>
          <p:cNvPr id="1038" name="Group 1037">
            <a:extLst>
              <a:ext uri="{FF2B5EF4-FFF2-40B4-BE49-F238E27FC236}">
                <a16:creationId xmlns:a16="http://schemas.microsoft.com/office/drawing/2014/main" id="{9BFA3B9F-01C6-A53C-17A8-C12F12AB2234}"/>
              </a:ext>
            </a:extLst>
          </p:cNvPr>
          <p:cNvGrpSpPr/>
          <p:nvPr/>
        </p:nvGrpSpPr>
        <p:grpSpPr>
          <a:xfrm>
            <a:off x="873365" y="2312760"/>
            <a:ext cx="2841145" cy="3393730"/>
            <a:chOff x="961378" y="2092438"/>
            <a:chExt cx="2841145" cy="3393730"/>
          </a:xfrm>
        </p:grpSpPr>
        <p:grpSp>
          <p:nvGrpSpPr>
            <p:cNvPr id="7" name="Group 6">
              <a:extLst>
                <a:ext uri="{FF2B5EF4-FFF2-40B4-BE49-F238E27FC236}">
                  <a16:creationId xmlns:a16="http://schemas.microsoft.com/office/drawing/2014/main" id="{5240AFC7-B070-257C-8700-3DD83515AB29}"/>
                </a:ext>
              </a:extLst>
            </p:cNvPr>
            <p:cNvGrpSpPr/>
            <p:nvPr/>
          </p:nvGrpSpPr>
          <p:grpSpPr>
            <a:xfrm>
              <a:off x="961378" y="2092438"/>
              <a:ext cx="2841145" cy="276999"/>
              <a:chOff x="961378" y="2092438"/>
              <a:chExt cx="2841145" cy="276999"/>
            </a:xfrm>
          </p:grpSpPr>
          <p:sp>
            <p:nvSpPr>
              <p:cNvPr id="3" name="Rectangle: Top Corners Rounded 2">
                <a:extLst>
                  <a:ext uri="{FF2B5EF4-FFF2-40B4-BE49-F238E27FC236}">
                    <a16:creationId xmlns:a16="http://schemas.microsoft.com/office/drawing/2014/main" id="{306F8431-074D-FD9B-A6AE-07529D9694AF}"/>
                  </a:ext>
                </a:extLst>
              </p:cNvPr>
              <p:cNvSpPr/>
              <p:nvPr/>
            </p:nvSpPr>
            <p:spPr>
              <a:xfrm rot="5400000">
                <a:off x="921029" y="2150668"/>
                <a:ext cx="216166" cy="135467"/>
              </a:xfrm>
              <a:prstGeom prst="round2SameRect">
                <a:avLst/>
              </a:prstGeom>
              <a:solidFill>
                <a:srgbClr val="FF7B00"/>
              </a:solidFill>
              <a:ln>
                <a:noFill/>
              </a:ln>
              <a:effectLst>
                <a:reflection blurRad="6350" stA="50000" endA="275" endPos="40000" dist="1016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2DA281D1-6616-7476-CA60-7CB722FF8337}"/>
                  </a:ext>
                </a:extLst>
              </p:cNvPr>
              <p:cNvSpPr txBox="1"/>
              <p:nvPr/>
            </p:nvSpPr>
            <p:spPr>
              <a:xfrm>
                <a:off x="1096846" y="2092438"/>
                <a:ext cx="2705677" cy="276999"/>
              </a:xfrm>
              <a:prstGeom prst="rect">
                <a:avLst/>
              </a:prstGeom>
              <a:noFill/>
            </p:spPr>
            <p:txBody>
              <a:bodyPr wrap="none" rtlCol="0">
                <a:spAutoFit/>
              </a:bodyPr>
              <a:lstStyle/>
              <a:p>
                <a:r>
                  <a:rPr lang="en-IN" sz="1200" i="0" dirty="0">
                    <a:solidFill>
                      <a:schemeClr val="bg1"/>
                    </a:solidFill>
                    <a:effectLst/>
                    <a:latin typeface="Amaranth" panose="02000503050000020004" pitchFamily="2" charset="0"/>
                  </a:rPr>
                  <a:t>AI Chatbot Integration (Knowledge Base)</a:t>
                </a:r>
                <a:endParaRPr lang="en-IN" sz="1200" dirty="0">
                  <a:solidFill>
                    <a:schemeClr val="bg1"/>
                  </a:solidFill>
                  <a:latin typeface="Amaranth" panose="02000503050000020004" pitchFamily="2" charset="0"/>
                </a:endParaRPr>
              </a:p>
            </p:txBody>
          </p:sp>
        </p:grpSp>
        <p:grpSp>
          <p:nvGrpSpPr>
            <p:cNvPr id="12" name="Group 11">
              <a:extLst>
                <a:ext uri="{FF2B5EF4-FFF2-40B4-BE49-F238E27FC236}">
                  <a16:creationId xmlns:a16="http://schemas.microsoft.com/office/drawing/2014/main" id="{EB31DE10-AE03-DC52-6961-2B50832781C6}"/>
                </a:ext>
              </a:extLst>
            </p:cNvPr>
            <p:cNvGrpSpPr/>
            <p:nvPr/>
          </p:nvGrpSpPr>
          <p:grpSpPr>
            <a:xfrm>
              <a:off x="961378" y="2701021"/>
              <a:ext cx="2533689" cy="276999"/>
              <a:chOff x="961378" y="2092438"/>
              <a:chExt cx="2533689" cy="276999"/>
            </a:xfrm>
          </p:grpSpPr>
          <p:sp>
            <p:nvSpPr>
              <p:cNvPr id="14" name="Rectangle: Top Corners Rounded 13">
                <a:extLst>
                  <a:ext uri="{FF2B5EF4-FFF2-40B4-BE49-F238E27FC236}">
                    <a16:creationId xmlns:a16="http://schemas.microsoft.com/office/drawing/2014/main" id="{B182D762-2238-39F8-0301-5AC191D0F1CC}"/>
                  </a:ext>
                </a:extLst>
              </p:cNvPr>
              <p:cNvSpPr/>
              <p:nvPr/>
            </p:nvSpPr>
            <p:spPr>
              <a:xfrm rot="5400000">
                <a:off x="921029" y="2150668"/>
                <a:ext cx="216166" cy="135467"/>
              </a:xfrm>
              <a:prstGeom prst="round2SameRect">
                <a:avLst/>
              </a:prstGeom>
              <a:solidFill>
                <a:srgbClr val="FF7B00"/>
              </a:solidFill>
              <a:ln>
                <a:noFill/>
              </a:ln>
              <a:effectLst>
                <a:reflection blurRad="6350" stA="50000" endA="275" endPos="40000" dist="1016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58176E3D-B819-8D27-06AC-F47BAD42A539}"/>
                  </a:ext>
                </a:extLst>
              </p:cNvPr>
              <p:cNvSpPr txBox="1"/>
              <p:nvPr/>
            </p:nvSpPr>
            <p:spPr>
              <a:xfrm>
                <a:off x="1096846" y="2092438"/>
                <a:ext cx="2398221" cy="276999"/>
              </a:xfrm>
              <a:prstGeom prst="rect">
                <a:avLst/>
              </a:prstGeom>
              <a:noFill/>
            </p:spPr>
            <p:txBody>
              <a:bodyPr wrap="none" rtlCol="0">
                <a:spAutoFit/>
              </a:bodyPr>
              <a:lstStyle/>
              <a:p>
                <a:r>
                  <a:rPr lang="en-IN" sz="1200" dirty="0">
                    <a:solidFill>
                      <a:schemeClr val="bg1"/>
                    </a:solidFill>
                    <a:latin typeface="Amaranth" panose="02000503050000020004" pitchFamily="2" charset="0"/>
                  </a:rPr>
                  <a:t>Vendor Promotion Request Module</a:t>
                </a:r>
              </a:p>
            </p:txBody>
          </p:sp>
        </p:grpSp>
        <p:grpSp>
          <p:nvGrpSpPr>
            <p:cNvPr id="17" name="Group 16">
              <a:extLst>
                <a:ext uri="{FF2B5EF4-FFF2-40B4-BE49-F238E27FC236}">
                  <a16:creationId xmlns:a16="http://schemas.microsoft.com/office/drawing/2014/main" id="{7126B4C4-F7D4-B2EB-79F1-0360DCB17C20}"/>
                </a:ext>
              </a:extLst>
            </p:cNvPr>
            <p:cNvGrpSpPr/>
            <p:nvPr/>
          </p:nvGrpSpPr>
          <p:grpSpPr>
            <a:xfrm>
              <a:off x="961378" y="3290500"/>
              <a:ext cx="2178143" cy="276999"/>
              <a:chOff x="961378" y="2092438"/>
              <a:chExt cx="2178143" cy="276999"/>
            </a:xfrm>
          </p:grpSpPr>
          <p:sp>
            <p:nvSpPr>
              <p:cNvPr id="21" name="Rectangle: Top Corners Rounded 20">
                <a:extLst>
                  <a:ext uri="{FF2B5EF4-FFF2-40B4-BE49-F238E27FC236}">
                    <a16:creationId xmlns:a16="http://schemas.microsoft.com/office/drawing/2014/main" id="{4A154491-8517-CE17-E3BF-9C710C8BE1DB}"/>
                  </a:ext>
                </a:extLst>
              </p:cNvPr>
              <p:cNvSpPr/>
              <p:nvPr/>
            </p:nvSpPr>
            <p:spPr>
              <a:xfrm rot="5400000">
                <a:off x="921029" y="2150668"/>
                <a:ext cx="216166" cy="135467"/>
              </a:xfrm>
              <a:prstGeom prst="round2SameRect">
                <a:avLst/>
              </a:prstGeom>
              <a:solidFill>
                <a:srgbClr val="FF7B00"/>
              </a:solidFill>
              <a:ln>
                <a:noFill/>
              </a:ln>
              <a:effectLst>
                <a:reflection blurRad="6350" stA="50000" endA="275" endPos="40000" dist="1016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TextBox 21">
                <a:extLst>
                  <a:ext uri="{FF2B5EF4-FFF2-40B4-BE49-F238E27FC236}">
                    <a16:creationId xmlns:a16="http://schemas.microsoft.com/office/drawing/2014/main" id="{F30469F6-4561-35DA-B30C-6BB1BD4AE186}"/>
                  </a:ext>
                </a:extLst>
              </p:cNvPr>
              <p:cNvSpPr txBox="1"/>
              <p:nvPr/>
            </p:nvSpPr>
            <p:spPr>
              <a:xfrm>
                <a:off x="1096846" y="2092438"/>
                <a:ext cx="2042675" cy="276999"/>
              </a:xfrm>
              <a:prstGeom prst="rect">
                <a:avLst/>
              </a:prstGeom>
              <a:noFill/>
            </p:spPr>
            <p:txBody>
              <a:bodyPr wrap="none" rtlCol="0">
                <a:spAutoFit/>
              </a:bodyPr>
              <a:lstStyle/>
              <a:p>
                <a:r>
                  <a:rPr lang="en-IN" sz="1200" dirty="0">
                    <a:solidFill>
                      <a:schemeClr val="bg1"/>
                    </a:solidFill>
                    <a:latin typeface="Amaranth" panose="02000503050000020004" pitchFamily="2" charset="0"/>
                  </a:rPr>
                  <a:t>Live Customer Support (24*7)</a:t>
                </a:r>
              </a:p>
            </p:txBody>
          </p:sp>
        </p:grpSp>
        <p:grpSp>
          <p:nvGrpSpPr>
            <p:cNvPr id="30" name="Group 29">
              <a:extLst>
                <a:ext uri="{FF2B5EF4-FFF2-40B4-BE49-F238E27FC236}">
                  <a16:creationId xmlns:a16="http://schemas.microsoft.com/office/drawing/2014/main" id="{0D0E9600-C9DD-0C75-CC69-3B8191C16818}"/>
                </a:ext>
              </a:extLst>
            </p:cNvPr>
            <p:cNvGrpSpPr/>
            <p:nvPr/>
          </p:nvGrpSpPr>
          <p:grpSpPr>
            <a:xfrm>
              <a:off x="961378" y="3897859"/>
              <a:ext cx="1881010" cy="276999"/>
              <a:chOff x="961378" y="2092438"/>
              <a:chExt cx="1881010" cy="276999"/>
            </a:xfrm>
          </p:grpSpPr>
          <p:sp>
            <p:nvSpPr>
              <p:cNvPr id="35" name="Rectangle: Top Corners Rounded 34">
                <a:extLst>
                  <a:ext uri="{FF2B5EF4-FFF2-40B4-BE49-F238E27FC236}">
                    <a16:creationId xmlns:a16="http://schemas.microsoft.com/office/drawing/2014/main" id="{8FB7C77F-5888-76B0-2BCF-03BAFF73CC2A}"/>
                  </a:ext>
                </a:extLst>
              </p:cNvPr>
              <p:cNvSpPr/>
              <p:nvPr/>
            </p:nvSpPr>
            <p:spPr>
              <a:xfrm rot="5400000">
                <a:off x="921029" y="2150668"/>
                <a:ext cx="216166" cy="135467"/>
              </a:xfrm>
              <a:prstGeom prst="round2SameRect">
                <a:avLst/>
              </a:prstGeom>
              <a:solidFill>
                <a:srgbClr val="FF7B00"/>
              </a:solidFill>
              <a:ln>
                <a:noFill/>
              </a:ln>
              <a:effectLst>
                <a:reflection blurRad="6350" stA="50000" endA="275" endPos="40000" dist="1016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BED59A22-36A5-EF06-7F5B-C55556F07498}"/>
                  </a:ext>
                </a:extLst>
              </p:cNvPr>
              <p:cNvSpPr txBox="1"/>
              <p:nvPr/>
            </p:nvSpPr>
            <p:spPr>
              <a:xfrm>
                <a:off x="1096846" y="2092438"/>
                <a:ext cx="1745542" cy="276999"/>
              </a:xfrm>
              <a:prstGeom prst="rect">
                <a:avLst/>
              </a:prstGeom>
              <a:noFill/>
            </p:spPr>
            <p:txBody>
              <a:bodyPr wrap="none" rtlCol="0">
                <a:spAutoFit/>
              </a:bodyPr>
              <a:lstStyle/>
              <a:p>
                <a:r>
                  <a:rPr lang="en-IN" sz="1200" dirty="0">
                    <a:solidFill>
                      <a:schemeClr val="bg1"/>
                    </a:solidFill>
                    <a:latin typeface="Amaranth" panose="02000503050000020004" pitchFamily="2" charset="0"/>
                  </a:rPr>
                  <a:t>Vendor Invoicing Module</a:t>
                </a:r>
              </a:p>
            </p:txBody>
          </p:sp>
        </p:grpSp>
        <p:grpSp>
          <p:nvGrpSpPr>
            <p:cNvPr id="46" name="Group 45">
              <a:extLst>
                <a:ext uri="{FF2B5EF4-FFF2-40B4-BE49-F238E27FC236}">
                  <a16:creationId xmlns:a16="http://schemas.microsoft.com/office/drawing/2014/main" id="{B8CD45B2-0323-6B25-1DFB-FA0E0454A9EC}"/>
                </a:ext>
              </a:extLst>
            </p:cNvPr>
            <p:cNvGrpSpPr/>
            <p:nvPr/>
          </p:nvGrpSpPr>
          <p:grpSpPr>
            <a:xfrm>
              <a:off x="961378" y="4566050"/>
              <a:ext cx="1899349" cy="276999"/>
              <a:chOff x="961378" y="2092438"/>
              <a:chExt cx="1899349" cy="276999"/>
            </a:xfrm>
          </p:grpSpPr>
          <p:sp>
            <p:nvSpPr>
              <p:cNvPr id="47" name="Rectangle: Top Corners Rounded 46">
                <a:extLst>
                  <a:ext uri="{FF2B5EF4-FFF2-40B4-BE49-F238E27FC236}">
                    <a16:creationId xmlns:a16="http://schemas.microsoft.com/office/drawing/2014/main" id="{3A60CD01-045E-B059-D7EC-F626C0461400}"/>
                  </a:ext>
                </a:extLst>
              </p:cNvPr>
              <p:cNvSpPr/>
              <p:nvPr/>
            </p:nvSpPr>
            <p:spPr>
              <a:xfrm rot="5400000">
                <a:off x="921029" y="2150668"/>
                <a:ext cx="216166" cy="135467"/>
              </a:xfrm>
              <a:prstGeom prst="round2SameRect">
                <a:avLst/>
              </a:prstGeom>
              <a:solidFill>
                <a:srgbClr val="FF7B00"/>
              </a:solidFill>
              <a:ln>
                <a:noFill/>
              </a:ln>
              <a:effectLst>
                <a:reflection blurRad="6350" stA="50000" endA="275" endPos="40000" dist="1016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A9B20BBA-42B3-5DDC-536A-2364BEDE1263}"/>
                  </a:ext>
                </a:extLst>
              </p:cNvPr>
              <p:cNvSpPr txBox="1"/>
              <p:nvPr/>
            </p:nvSpPr>
            <p:spPr>
              <a:xfrm>
                <a:off x="1096846" y="2092438"/>
                <a:ext cx="1763881" cy="276999"/>
              </a:xfrm>
              <a:prstGeom prst="rect">
                <a:avLst/>
              </a:prstGeom>
              <a:noFill/>
            </p:spPr>
            <p:txBody>
              <a:bodyPr wrap="none" rtlCol="0">
                <a:spAutoFit/>
              </a:bodyPr>
              <a:lstStyle/>
              <a:p>
                <a:r>
                  <a:rPr lang="en-IN" sz="1200" dirty="0">
                    <a:solidFill>
                      <a:schemeClr val="bg1"/>
                    </a:solidFill>
                    <a:latin typeface="Amaranth" panose="02000503050000020004" pitchFamily="2" charset="0"/>
                  </a:rPr>
                  <a:t>In-Chat Product Purchase</a:t>
                </a:r>
              </a:p>
            </p:txBody>
          </p:sp>
        </p:grpSp>
        <p:grpSp>
          <p:nvGrpSpPr>
            <p:cNvPr id="52" name="Group 51">
              <a:extLst>
                <a:ext uri="{FF2B5EF4-FFF2-40B4-BE49-F238E27FC236}">
                  <a16:creationId xmlns:a16="http://schemas.microsoft.com/office/drawing/2014/main" id="{7EC91DBD-B5CB-AF82-863C-BEAF4E3AC473}"/>
                </a:ext>
              </a:extLst>
            </p:cNvPr>
            <p:cNvGrpSpPr/>
            <p:nvPr/>
          </p:nvGrpSpPr>
          <p:grpSpPr>
            <a:xfrm>
              <a:off x="961378" y="5209169"/>
              <a:ext cx="1975780" cy="276999"/>
              <a:chOff x="961378" y="2092438"/>
              <a:chExt cx="1975780" cy="276999"/>
            </a:xfrm>
          </p:grpSpPr>
          <p:sp>
            <p:nvSpPr>
              <p:cNvPr id="53" name="Rectangle: Top Corners Rounded 52">
                <a:extLst>
                  <a:ext uri="{FF2B5EF4-FFF2-40B4-BE49-F238E27FC236}">
                    <a16:creationId xmlns:a16="http://schemas.microsoft.com/office/drawing/2014/main" id="{5FBD74CB-3CF2-0786-DCFB-775D3390BB2B}"/>
                  </a:ext>
                </a:extLst>
              </p:cNvPr>
              <p:cNvSpPr/>
              <p:nvPr/>
            </p:nvSpPr>
            <p:spPr>
              <a:xfrm rot="5400000">
                <a:off x="921029" y="2150668"/>
                <a:ext cx="216166" cy="135467"/>
              </a:xfrm>
              <a:prstGeom prst="round2SameRect">
                <a:avLst/>
              </a:prstGeom>
              <a:solidFill>
                <a:srgbClr val="FF7B00"/>
              </a:solidFill>
              <a:ln>
                <a:noFill/>
              </a:ln>
              <a:effectLst>
                <a:reflection blurRad="6350" stA="50000" endA="275" endPos="40000" dist="1016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TextBox 53">
                <a:extLst>
                  <a:ext uri="{FF2B5EF4-FFF2-40B4-BE49-F238E27FC236}">
                    <a16:creationId xmlns:a16="http://schemas.microsoft.com/office/drawing/2014/main" id="{C8F05E8C-6CF5-6B61-4DF7-0C78723D5422}"/>
                  </a:ext>
                </a:extLst>
              </p:cNvPr>
              <p:cNvSpPr txBox="1"/>
              <p:nvPr/>
            </p:nvSpPr>
            <p:spPr>
              <a:xfrm>
                <a:off x="1096846" y="2092438"/>
                <a:ext cx="1840312" cy="276999"/>
              </a:xfrm>
              <a:prstGeom prst="rect">
                <a:avLst/>
              </a:prstGeom>
              <a:noFill/>
            </p:spPr>
            <p:txBody>
              <a:bodyPr wrap="none" rtlCol="0">
                <a:spAutoFit/>
              </a:bodyPr>
              <a:lstStyle/>
              <a:p>
                <a:r>
                  <a:rPr lang="en-IN" sz="1200" i="0" dirty="0">
                    <a:solidFill>
                      <a:schemeClr val="bg1"/>
                    </a:solidFill>
                    <a:effectLst/>
                    <a:latin typeface="Amaranth" panose="02000503050000020004" pitchFamily="2" charset="0"/>
                  </a:rPr>
                  <a:t>Vendor Recommendations</a:t>
                </a:r>
                <a:endParaRPr lang="en-IN" sz="1200" dirty="0">
                  <a:solidFill>
                    <a:schemeClr val="bg1"/>
                  </a:solidFill>
                  <a:latin typeface="Amaranth" panose="02000503050000020004" pitchFamily="2" charset="0"/>
                </a:endParaRPr>
              </a:p>
            </p:txBody>
          </p:sp>
        </p:grpSp>
      </p:grpSp>
      <p:grpSp>
        <p:nvGrpSpPr>
          <p:cNvPr id="1037" name="Group 1036">
            <a:extLst>
              <a:ext uri="{FF2B5EF4-FFF2-40B4-BE49-F238E27FC236}">
                <a16:creationId xmlns:a16="http://schemas.microsoft.com/office/drawing/2014/main" id="{C018950D-EA2B-512F-9708-511636B85E97}"/>
              </a:ext>
            </a:extLst>
          </p:cNvPr>
          <p:cNvGrpSpPr/>
          <p:nvPr/>
        </p:nvGrpSpPr>
        <p:grpSpPr>
          <a:xfrm>
            <a:off x="4220416" y="2312760"/>
            <a:ext cx="3025688" cy="3763062"/>
            <a:chOff x="4862818" y="2049486"/>
            <a:chExt cx="3581637" cy="3763062"/>
          </a:xfrm>
        </p:grpSpPr>
        <p:grpSp>
          <p:nvGrpSpPr>
            <p:cNvPr id="55" name="Group 54">
              <a:extLst>
                <a:ext uri="{FF2B5EF4-FFF2-40B4-BE49-F238E27FC236}">
                  <a16:creationId xmlns:a16="http://schemas.microsoft.com/office/drawing/2014/main" id="{8B4E417E-55FA-D6D8-738D-759EC55220EC}"/>
                </a:ext>
              </a:extLst>
            </p:cNvPr>
            <p:cNvGrpSpPr/>
            <p:nvPr/>
          </p:nvGrpSpPr>
          <p:grpSpPr>
            <a:xfrm>
              <a:off x="4862818" y="2049486"/>
              <a:ext cx="2069972" cy="276999"/>
              <a:chOff x="961378" y="2092438"/>
              <a:chExt cx="2069972" cy="276999"/>
            </a:xfrm>
          </p:grpSpPr>
          <p:sp>
            <p:nvSpPr>
              <p:cNvPr id="56" name="Rectangle: Top Corners Rounded 55">
                <a:extLst>
                  <a:ext uri="{FF2B5EF4-FFF2-40B4-BE49-F238E27FC236}">
                    <a16:creationId xmlns:a16="http://schemas.microsoft.com/office/drawing/2014/main" id="{1EBA27AB-40B2-612F-B01E-2FD846398602}"/>
                  </a:ext>
                </a:extLst>
              </p:cNvPr>
              <p:cNvSpPr/>
              <p:nvPr/>
            </p:nvSpPr>
            <p:spPr>
              <a:xfrm rot="5400000">
                <a:off x="921029" y="2150668"/>
                <a:ext cx="216166" cy="135467"/>
              </a:xfrm>
              <a:prstGeom prst="round2SameRect">
                <a:avLst/>
              </a:prstGeom>
              <a:solidFill>
                <a:srgbClr val="FF7B00"/>
              </a:solidFill>
              <a:ln>
                <a:noFill/>
              </a:ln>
              <a:effectLst>
                <a:reflection blurRad="6350" stA="50000" endA="275" endPos="40000" dist="1016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83D29DF1-587C-FF3E-6C52-AE887289E232}"/>
                  </a:ext>
                </a:extLst>
              </p:cNvPr>
              <p:cNvSpPr txBox="1"/>
              <p:nvPr/>
            </p:nvSpPr>
            <p:spPr>
              <a:xfrm>
                <a:off x="1096846" y="2092438"/>
                <a:ext cx="1934504" cy="276999"/>
              </a:xfrm>
              <a:prstGeom prst="rect">
                <a:avLst/>
              </a:prstGeom>
              <a:noFill/>
            </p:spPr>
            <p:txBody>
              <a:bodyPr wrap="none" rtlCol="0">
                <a:spAutoFit/>
              </a:bodyPr>
              <a:lstStyle/>
              <a:p>
                <a:r>
                  <a:rPr lang="en-IN" sz="1200" i="0" dirty="0">
                    <a:solidFill>
                      <a:schemeClr val="bg1"/>
                    </a:solidFill>
                    <a:effectLst/>
                    <a:latin typeface="Amaranth" panose="02000503050000020004" pitchFamily="2" charset="0"/>
                  </a:rPr>
                  <a:t>Vendor Performance Report</a:t>
                </a:r>
                <a:endParaRPr lang="en-IN" sz="1200" dirty="0">
                  <a:solidFill>
                    <a:schemeClr val="bg1"/>
                  </a:solidFill>
                  <a:latin typeface="Amaranth" panose="02000503050000020004" pitchFamily="2" charset="0"/>
                </a:endParaRPr>
              </a:p>
            </p:txBody>
          </p:sp>
        </p:grpSp>
        <p:grpSp>
          <p:nvGrpSpPr>
            <p:cNvPr id="58" name="Group 57">
              <a:extLst>
                <a:ext uri="{FF2B5EF4-FFF2-40B4-BE49-F238E27FC236}">
                  <a16:creationId xmlns:a16="http://schemas.microsoft.com/office/drawing/2014/main" id="{4EDC691B-30AE-A41A-E9FF-2B8C620D790D}"/>
                </a:ext>
              </a:extLst>
            </p:cNvPr>
            <p:cNvGrpSpPr/>
            <p:nvPr/>
          </p:nvGrpSpPr>
          <p:grpSpPr>
            <a:xfrm>
              <a:off x="4862818" y="2658069"/>
              <a:ext cx="2567031" cy="276999"/>
              <a:chOff x="961378" y="2092438"/>
              <a:chExt cx="2567031" cy="276999"/>
            </a:xfrm>
          </p:grpSpPr>
          <p:sp>
            <p:nvSpPr>
              <p:cNvPr id="59" name="Rectangle: Top Corners Rounded 58">
                <a:extLst>
                  <a:ext uri="{FF2B5EF4-FFF2-40B4-BE49-F238E27FC236}">
                    <a16:creationId xmlns:a16="http://schemas.microsoft.com/office/drawing/2014/main" id="{336D9C81-5A83-1836-F820-BED45DD1CA80}"/>
                  </a:ext>
                </a:extLst>
              </p:cNvPr>
              <p:cNvSpPr/>
              <p:nvPr/>
            </p:nvSpPr>
            <p:spPr>
              <a:xfrm rot="5400000">
                <a:off x="921029" y="2150668"/>
                <a:ext cx="216166" cy="135467"/>
              </a:xfrm>
              <a:prstGeom prst="round2SameRect">
                <a:avLst/>
              </a:prstGeom>
              <a:solidFill>
                <a:srgbClr val="FF7B00"/>
              </a:solidFill>
              <a:ln>
                <a:noFill/>
              </a:ln>
              <a:effectLst>
                <a:reflection blurRad="6350" stA="50000" endA="275" endPos="40000" dist="1016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TextBox 59">
                <a:extLst>
                  <a:ext uri="{FF2B5EF4-FFF2-40B4-BE49-F238E27FC236}">
                    <a16:creationId xmlns:a16="http://schemas.microsoft.com/office/drawing/2014/main" id="{E2DBF940-FD8D-D63D-BECE-7B491894F2C3}"/>
                  </a:ext>
                </a:extLst>
              </p:cNvPr>
              <p:cNvSpPr txBox="1"/>
              <p:nvPr/>
            </p:nvSpPr>
            <p:spPr>
              <a:xfrm>
                <a:off x="1096846" y="2092438"/>
                <a:ext cx="2431563" cy="276999"/>
              </a:xfrm>
              <a:prstGeom prst="rect">
                <a:avLst/>
              </a:prstGeom>
              <a:noFill/>
            </p:spPr>
            <p:txBody>
              <a:bodyPr wrap="none" rtlCol="0">
                <a:spAutoFit/>
              </a:bodyPr>
              <a:lstStyle/>
              <a:p>
                <a:r>
                  <a:rPr lang="en-IN" sz="1200" i="0" dirty="0">
                    <a:solidFill>
                      <a:schemeClr val="bg1"/>
                    </a:solidFill>
                    <a:effectLst/>
                    <a:latin typeface="Amaranth" panose="02000503050000020004" pitchFamily="2" charset="0"/>
                  </a:rPr>
                  <a:t>Vendor - Customer Journey Tracking</a:t>
                </a:r>
                <a:endParaRPr lang="en-IN" sz="1200" dirty="0">
                  <a:solidFill>
                    <a:schemeClr val="bg1"/>
                  </a:solidFill>
                  <a:latin typeface="Amaranth" panose="02000503050000020004" pitchFamily="2" charset="0"/>
                </a:endParaRPr>
              </a:p>
            </p:txBody>
          </p:sp>
        </p:grpSp>
        <p:grpSp>
          <p:nvGrpSpPr>
            <p:cNvPr id="61" name="Group 60">
              <a:extLst>
                <a:ext uri="{FF2B5EF4-FFF2-40B4-BE49-F238E27FC236}">
                  <a16:creationId xmlns:a16="http://schemas.microsoft.com/office/drawing/2014/main" id="{84F2E0DF-B2F9-5B7F-4A44-768ED3DC458D}"/>
                </a:ext>
              </a:extLst>
            </p:cNvPr>
            <p:cNvGrpSpPr/>
            <p:nvPr/>
          </p:nvGrpSpPr>
          <p:grpSpPr>
            <a:xfrm>
              <a:off x="4862818" y="3247548"/>
              <a:ext cx="2713033" cy="276999"/>
              <a:chOff x="961378" y="2092438"/>
              <a:chExt cx="2713033" cy="276999"/>
            </a:xfrm>
          </p:grpSpPr>
          <p:sp>
            <p:nvSpPr>
              <p:cNvPr id="62" name="Rectangle: Top Corners Rounded 61">
                <a:extLst>
                  <a:ext uri="{FF2B5EF4-FFF2-40B4-BE49-F238E27FC236}">
                    <a16:creationId xmlns:a16="http://schemas.microsoft.com/office/drawing/2014/main" id="{4EEDEE94-602C-7C72-CD66-9D10FBD2E98C}"/>
                  </a:ext>
                </a:extLst>
              </p:cNvPr>
              <p:cNvSpPr/>
              <p:nvPr/>
            </p:nvSpPr>
            <p:spPr>
              <a:xfrm rot="5400000">
                <a:off x="921029" y="2150668"/>
                <a:ext cx="216166" cy="135467"/>
              </a:xfrm>
              <a:prstGeom prst="round2SameRect">
                <a:avLst/>
              </a:prstGeom>
              <a:solidFill>
                <a:srgbClr val="FF7B00"/>
              </a:solidFill>
              <a:ln>
                <a:noFill/>
              </a:ln>
              <a:effectLst>
                <a:reflection blurRad="6350" stA="50000" endA="275" endPos="40000" dist="1016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3" name="TextBox 62">
                <a:extLst>
                  <a:ext uri="{FF2B5EF4-FFF2-40B4-BE49-F238E27FC236}">
                    <a16:creationId xmlns:a16="http://schemas.microsoft.com/office/drawing/2014/main" id="{EF4328DB-D695-78B4-EF5C-090F7661B37D}"/>
                  </a:ext>
                </a:extLst>
              </p:cNvPr>
              <p:cNvSpPr txBox="1"/>
              <p:nvPr/>
            </p:nvSpPr>
            <p:spPr>
              <a:xfrm>
                <a:off x="1096846" y="2092438"/>
                <a:ext cx="2577565" cy="276999"/>
              </a:xfrm>
              <a:prstGeom prst="rect">
                <a:avLst/>
              </a:prstGeom>
              <a:noFill/>
            </p:spPr>
            <p:txBody>
              <a:bodyPr wrap="none" rtlCol="0">
                <a:spAutoFit/>
              </a:bodyPr>
              <a:lstStyle/>
              <a:p>
                <a:r>
                  <a:rPr lang="en-US" sz="1200" i="0" dirty="0">
                    <a:solidFill>
                      <a:schemeClr val="bg1"/>
                    </a:solidFill>
                    <a:effectLst/>
                    <a:latin typeface="Amaranth" panose="02000503050000020004" pitchFamily="2" charset="0"/>
                  </a:rPr>
                  <a:t>Customers cart abandonment updates</a:t>
                </a:r>
                <a:endParaRPr lang="en-IN" sz="1200" dirty="0">
                  <a:solidFill>
                    <a:schemeClr val="bg1"/>
                  </a:solidFill>
                  <a:latin typeface="Amaranth" panose="02000503050000020004" pitchFamily="2" charset="0"/>
                </a:endParaRPr>
              </a:p>
            </p:txBody>
          </p:sp>
        </p:grpSp>
        <p:grpSp>
          <p:nvGrpSpPr>
            <p:cNvPr id="1024" name="Group 1023">
              <a:extLst>
                <a:ext uri="{FF2B5EF4-FFF2-40B4-BE49-F238E27FC236}">
                  <a16:creationId xmlns:a16="http://schemas.microsoft.com/office/drawing/2014/main" id="{605CC09C-500F-750C-5EF3-CC17FFA97C78}"/>
                </a:ext>
              </a:extLst>
            </p:cNvPr>
            <p:cNvGrpSpPr/>
            <p:nvPr/>
          </p:nvGrpSpPr>
          <p:grpSpPr>
            <a:xfrm>
              <a:off x="4862818" y="3854907"/>
              <a:ext cx="1597728" cy="276999"/>
              <a:chOff x="961378" y="2092438"/>
              <a:chExt cx="1597728" cy="276999"/>
            </a:xfrm>
          </p:grpSpPr>
          <p:sp>
            <p:nvSpPr>
              <p:cNvPr id="1025" name="Rectangle: Top Corners Rounded 1024">
                <a:extLst>
                  <a:ext uri="{FF2B5EF4-FFF2-40B4-BE49-F238E27FC236}">
                    <a16:creationId xmlns:a16="http://schemas.microsoft.com/office/drawing/2014/main" id="{57114139-425E-1EC3-D369-0D46C174C9EC}"/>
                  </a:ext>
                </a:extLst>
              </p:cNvPr>
              <p:cNvSpPr/>
              <p:nvPr/>
            </p:nvSpPr>
            <p:spPr>
              <a:xfrm rot="5400000">
                <a:off x="921029" y="2150668"/>
                <a:ext cx="216166" cy="135467"/>
              </a:xfrm>
              <a:prstGeom prst="round2SameRect">
                <a:avLst/>
              </a:prstGeom>
              <a:solidFill>
                <a:srgbClr val="FF7B00"/>
              </a:solidFill>
              <a:ln>
                <a:noFill/>
              </a:ln>
              <a:effectLst>
                <a:reflection blurRad="6350" stA="50000" endA="275" endPos="40000" dist="1016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27" name="TextBox 1026">
                <a:extLst>
                  <a:ext uri="{FF2B5EF4-FFF2-40B4-BE49-F238E27FC236}">
                    <a16:creationId xmlns:a16="http://schemas.microsoft.com/office/drawing/2014/main" id="{B8D13780-4BF9-A823-D93C-FC8CF5370A60}"/>
                  </a:ext>
                </a:extLst>
              </p:cNvPr>
              <p:cNvSpPr txBox="1"/>
              <p:nvPr/>
            </p:nvSpPr>
            <p:spPr>
              <a:xfrm>
                <a:off x="1096846" y="2092438"/>
                <a:ext cx="1462260" cy="276999"/>
              </a:xfrm>
              <a:prstGeom prst="rect">
                <a:avLst/>
              </a:prstGeom>
              <a:noFill/>
            </p:spPr>
            <p:txBody>
              <a:bodyPr wrap="none" rtlCol="0">
                <a:spAutoFit/>
              </a:bodyPr>
              <a:lstStyle/>
              <a:p>
                <a:r>
                  <a:rPr lang="en-IN" sz="1200" i="0" dirty="0">
                    <a:solidFill>
                      <a:schemeClr val="bg1"/>
                    </a:solidFill>
                    <a:effectLst/>
                    <a:latin typeface="Amaranth" panose="02000503050000020004" pitchFamily="2" charset="0"/>
                  </a:rPr>
                  <a:t>Smart Notifications</a:t>
                </a:r>
                <a:endParaRPr lang="en-IN" sz="1200" dirty="0">
                  <a:solidFill>
                    <a:schemeClr val="bg1"/>
                  </a:solidFill>
                  <a:latin typeface="Amaranth" panose="02000503050000020004" pitchFamily="2" charset="0"/>
                </a:endParaRPr>
              </a:p>
            </p:txBody>
          </p:sp>
        </p:grpSp>
        <p:grpSp>
          <p:nvGrpSpPr>
            <p:cNvPr id="1029" name="Group 1028">
              <a:extLst>
                <a:ext uri="{FF2B5EF4-FFF2-40B4-BE49-F238E27FC236}">
                  <a16:creationId xmlns:a16="http://schemas.microsoft.com/office/drawing/2014/main" id="{22044CC2-6197-5A27-B037-4CB75D96A45B}"/>
                </a:ext>
              </a:extLst>
            </p:cNvPr>
            <p:cNvGrpSpPr/>
            <p:nvPr/>
          </p:nvGrpSpPr>
          <p:grpSpPr>
            <a:xfrm>
              <a:off x="4862818" y="4498026"/>
              <a:ext cx="1535665" cy="276999"/>
              <a:chOff x="961378" y="2067366"/>
              <a:chExt cx="1535665" cy="276999"/>
            </a:xfrm>
          </p:grpSpPr>
          <p:sp>
            <p:nvSpPr>
              <p:cNvPr id="1030" name="Rectangle: Top Corners Rounded 1029">
                <a:extLst>
                  <a:ext uri="{FF2B5EF4-FFF2-40B4-BE49-F238E27FC236}">
                    <a16:creationId xmlns:a16="http://schemas.microsoft.com/office/drawing/2014/main" id="{860146EE-2095-622A-210F-41BF6AB4E1FA}"/>
                  </a:ext>
                </a:extLst>
              </p:cNvPr>
              <p:cNvSpPr/>
              <p:nvPr/>
            </p:nvSpPr>
            <p:spPr>
              <a:xfrm rot="5400000">
                <a:off x="921029" y="2150668"/>
                <a:ext cx="216166" cy="135467"/>
              </a:xfrm>
              <a:prstGeom prst="round2SameRect">
                <a:avLst/>
              </a:prstGeom>
              <a:solidFill>
                <a:srgbClr val="FF7B00"/>
              </a:solidFill>
              <a:ln>
                <a:noFill/>
              </a:ln>
              <a:effectLst>
                <a:reflection blurRad="6350" stA="50000" endA="275" endPos="40000" dist="1016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31" name="TextBox 1030">
                <a:extLst>
                  <a:ext uri="{FF2B5EF4-FFF2-40B4-BE49-F238E27FC236}">
                    <a16:creationId xmlns:a16="http://schemas.microsoft.com/office/drawing/2014/main" id="{83D0C0FE-2302-3663-D724-D5684F93D0B7}"/>
                  </a:ext>
                </a:extLst>
              </p:cNvPr>
              <p:cNvSpPr txBox="1"/>
              <p:nvPr/>
            </p:nvSpPr>
            <p:spPr>
              <a:xfrm>
                <a:off x="1095249" y="2067366"/>
                <a:ext cx="1401794" cy="276999"/>
              </a:xfrm>
              <a:prstGeom prst="rect">
                <a:avLst/>
              </a:prstGeom>
              <a:noFill/>
            </p:spPr>
            <p:txBody>
              <a:bodyPr wrap="none" rtlCol="0">
                <a:spAutoFit/>
              </a:bodyPr>
              <a:lstStyle/>
              <a:p>
                <a:r>
                  <a:rPr lang="en-IN" sz="1200" i="0" dirty="0">
                    <a:solidFill>
                      <a:schemeClr val="bg1"/>
                    </a:solidFill>
                    <a:effectLst/>
                    <a:latin typeface="Amaranth" panose="02000503050000020004" pitchFamily="2" charset="0"/>
                  </a:rPr>
                  <a:t>Predictive Analytics</a:t>
                </a:r>
                <a:endParaRPr lang="en-IN" sz="1200" dirty="0">
                  <a:solidFill>
                    <a:schemeClr val="bg1"/>
                  </a:solidFill>
                  <a:latin typeface="Amaranth" panose="02000503050000020004" pitchFamily="2" charset="0"/>
                </a:endParaRPr>
              </a:p>
            </p:txBody>
          </p:sp>
        </p:grpSp>
        <p:grpSp>
          <p:nvGrpSpPr>
            <p:cNvPr id="1032" name="Group 1031">
              <a:extLst>
                <a:ext uri="{FF2B5EF4-FFF2-40B4-BE49-F238E27FC236}">
                  <a16:creationId xmlns:a16="http://schemas.microsoft.com/office/drawing/2014/main" id="{B01574CF-2D2D-FBDA-4391-31BF9468C2A7}"/>
                </a:ext>
              </a:extLst>
            </p:cNvPr>
            <p:cNvGrpSpPr/>
            <p:nvPr/>
          </p:nvGrpSpPr>
          <p:grpSpPr>
            <a:xfrm>
              <a:off x="4862818" y="5166217"/>
              <a:ext cx="3581637" cy="646331"/>
              <a:chOff x="961378" y="2092438"/>
              <a:chExt cx="3581637" cy="646331"/>
            </a:xfrm>
          </p:grpSpPr>
          <p:sp>
            <p:nvSpPr>
              <p:cNvPr id="1033" name="Rectangle: Top Corners Rounded 1032">
                <a:extLst>
                  <a:ext uri="{FF2B5EF4-FFF2-40B4-BE49-F238E27FC236}">
                    <a16:creationId xmlns:a16="http://schemas.microsoft.com/office/drawing/2014/main" id="{F5BDB598-EA6D-0A29-37CC-8BFC99344D3F}"/>
                  </a:ext>
                </a:extLst>
              </p:cNvPr>
              <p:cNvSpPr/>
              <p:nvPr/>
            </p:nvSpPr>
            <p:spPr>
              <a:xfrm rot="5400000">
                <a:off x="921029" y="2150668"/>
                <a:ext cx="216166" cy="135467"/>
              </a:xfrm>
              <a:prstGeom prst="round2SameRect">
                <a:avLst/>
              </a:prstGeom>
              <a:solidFill>
                <a:srgbClr val="FF7B00"/>
              </a:solidFill>
              <a:ln>
                <a:noFill/>
              </a:ln>
              <a:effectLst>
                <a:reflection blurRad="6350" stA="50000" endA="275" endPos="40000" dist="1016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35" name="TextBox 1034">
                <a:extLst>
                  <a:ext uri="{FF2B5EF4-FFF2-40B4-BE49-F238E27FC236}">
                    <a16:creationId xmlns:a16="http://schemas.microsoft.com/office/drawing/2014/main" id="{9C567522-A013-F65C-EF8D-8C54907A2C32}"/>
                  </a:ext>
                </a:extLst>
              </p:cNvPr>
              <p:cNvSpPr txBox="1"/>
              <p:nvPr/>
            </p:nvSpPr>
            <p:spPr>
              <a:xfrm>
                <a:off x="1096846" y="2092438"/>
                <a:ext cx="3446169" cy="646331"/>
              </a:xfrm>
              <a:prstGeom prst="rect">
                <a:avLst/>
              </a:prstGeom>
              <a:noFill/>
            </p:spPr>
            <p:txBody>
              <a:bodyPr wrap="none" rtlCol="0">
                <a:spAutoFit/>
              </a:bodyPr>
              <a:lstStyle/>
              <a:p>
                <a:r>
                  <a:rPr lang="en-US" sz="1200" dirty="0">
                    <a:solidFill>
                      <a:schemeClr val="bg1"/>
                    </a:solidFill>
                    <a:latin typeface="Amaranth" panose="02000503050000020004" pitchFamily="2" charset="0"/>
                  </a:rPr>
                  <a:t>Dedicated FTE </a:t>
                </a:r>
              </a:p>
              <a:p>
                <a:r>
                  <a:rPr lang="en-US" sz="1200" dirty="0">
                    <a:solidFill>
                      <a:schemeClr val="bg2">
                        <a:lumMod val="90000"/>
                      </a:schemeClr>
                    </a:solidFill>
                    <a:latin typeface="Amaranth" panose="02000503050000020004" pitchFamily="2" charset="0"/>
                  </a:rPr>
                  <a:t>(Frontend, Backend, Testing, Cloud, Design, </a:t>
                </a:r>
              </a:p>
              <a:p>
                <a:r>
                  <a:rPr lang="en-US" sz="1200" dirty="0">
                    <a:solidFill>
                      <a:schemeClr val="bg2">
                        <a:lumMod val="90000"/>
                      </a:schemeClr>
                    </a:solidFill>
                    <a:latin typeface="Amaranth" panose="02000503050000020004" pitchFamily="2" charset="0"/>
                  </a:rPr>
                  <a:t>Customer Support, Marketing)</a:t>
                </a:r>
              </a:p>
            </p:txBody>
          </p:sp>
        </p:grpSp>
      </p:grpSp>
      <p:grpSp>
        <p:nvGrpSpPr>
          <p:cNvPr id="4" name="Group 3">
            <a:extLst>
              <a:ext uri="{FF2B5EF4-FFF2-40B4-BE49-F238E27FC236}">
                <a16:creationId xmlns:a16="http://schemas.microsoft.com/office/drawing/2014/main" id="{9524A4F4-77D4-5009-BE16-6171C77EB2EC}"/>
              </a:ext>
            </a:extLst>
          </p:cNvPr>
          <p:cNvGrpSpPr/>
          <p:nvPr/>
        </p:nvGrpSpPr>
        <p:grpSpPr>
          <a:xfrm>
            <a:off x="7672335" y="2312760"/>
            <a:ext cx="3685222" cy="3393730"/>
            <a:chOff x="961378" y="2092438"/>
            <a:chExt cx="3685222" cy="3393730"/>
          </a:xfrm>
        </p:grpSpPr>
        <p:grpSp>
          <p:nvGrpSpPr>
            <p:cNvPr id="5" name="Group 4">
              <a:extLst>
                <a:ext uri="{FF2B5EF4-FFF2-40B4-BE49-F238E27FC236}">
                  <a16:creationId xmlns:a16="http://schemas.microsoft.com/office/drawing/2014/main" id="{38F99047-4D12-4569-49BC-D78EBC48667E}"/>
                </a:ext>
              </a:extLst>
            </p:cNvPr>
            <p:cNvGrpSpPr/>
            <p:nvPr/>
          </p:nvGrpSpPr>
          <p:grpSpPr>
            <a:xfrm>
              <a:off x="961378" y="2092438"/>
              <a:ext cx="2796325" cy="276999"/>
              <a:chOff x="961378" y="2092438"/>
              <a:chExt cx="2796325" cy="276999"/>
            </a:xfrm>
          </p:grpSpPr>
          <p:sp>
            <p:nvSpPr>
              <p:cNvPr id="29" name="Rectangle: Top Corners Rounded 28">
                <a:extLst>
                  <a:ext uri="{FF2B5EF4-FFF2-40B4-BE49-F238E27FC236}">
                    <a16:creationId xmlns:a16="http://schemas.microsoft.com/office/drawing/2014/main" id="{58D8B30C-CAA1-1836-879E-42DC0D20B8B5}"/>
                  </a:ext>
                </a:extLst>
              </p:cNvPr>
              <p:cNvSpPr/>
              <p:nvPr/>
            </p:nvSpPr>
            <p:spPr>
              <a:xfrm rot="5400000">
                <a:off x="921029" y="2150668"/>
                <a:ext cx="216166" cy="135467"/>
              </a:xfrm>
              <a:prstGeom prst="round2SameRect">
                <a:avLst/>
              </a:prstGeom>
              <a:solidFill>
                <a:srgbClr val="FF7B00"/>
              </a:solidFill>
              <a:ln>
                <a:noFill/>
              </a:ln>
              <a:effectLst>
                <a:reflection blurRad="6350" stA="50000" endA="275" endPos="40000" dist="1016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5525F4A5-B918-C9E2-E51E-B55CE2C40F1C}"/>
                  </a:ext>
                </a:extLst>
              </p:cNvPr>
              <p:cNvSpPr txBox="1"/>
              <p:nvPr/>
            </p:nvSpPr>
            <p:spPr>
              <a:xfrm>
                <a:off x="1096846" y="2092438"/>
                <a:ext cx="2660857" cy="276999"/>
              </a:xfrm>
              <a:prstGeom prst="rect">
                <a:avLst/>
              </a:prstGeom>
              <a:noFill/>
            </p:spPr>
            <p:txBody>
              <a:bodyPr wrap="none" rtlCol="0">
                <a:spAutoFit/>
              </a:bodyPr>
              <a:lstStyle/>
              <a:p>
                <a:r>
                  <a:rPr lang="en-IN" sz="1200" dirty="0">
                    <a:solidFill>
                      <a:schemeClr val="bg1"/>
                    </a:solidFill>
                    <a:latin typeface="Amaranth" panose="02000503050000020004" pitchFamily="2" charset="0"/>
                  </a:rPr>
                  <a:t>Vendor Storefront (Sub-Domain or self)</a:t>
                </a:r>
              </a:p>
            </p:txBody>
          </p:sp>
        </p:grpSp>
        <p:grpSp>
          <p:nvGrpSpPr>
            <p:cNvPr id="8" name="Group 7">
              <a:extLst>
                <a:ext uri="{FF2B5EF4-FFF2-40B4-BE49-F238E27FC236}">
                  <a16:creationId xmlns:a16="http://schemas.microsoft.com/office/drawing/2014/main" id="{17F7231F-95F7-1EF8-BCF8-81081BA7E759}"/>
                </a:ext>
              </a:extLst>
            </p:cNvPr>
            <p:cNvGrpSpPr/>
            <p:nvPr/>
          </p:nvGrpSpPr>
          <p:grpSpPr>
            <a:xfrm>
              <a:off x="961378" y="2701021"/>
              <a:ext cx="2298561" cy="276999"/>
              <a:chOff x="961378" y="2092438"/>
              <a:chExt cx="2298561" cy="276999"/>
            </a:xfrm>
          </p:grpSpPr>
          <p:sp>
            <p:nvSpPr>
              <p:cNvPr id="27" name="Rectangle: Top Corners Rounded 26">
                <a:extLst>
                  <a:ext uri="{FF2B5EF4-FFF2-40B4-BE49-F238E27FC236}">
                    <a16:creationId xmlns:a16="http://schemas.microsoft.com/office/drawing/2014/main" id="{0EBC7831-3B4F-3DFC-8D43-F166FE51A8B3}"/>
                  </a:ext>
                </a:extLst>
              </p:cNvPr>
              <p:cNvSpPr/>
              <p:nvPr/>
            </p:nvSpPr>
            <p:spPr>
              <a:xfrm rot="5400000">
                <a:off x="921029" y="2150668"/>
                <a:ext cx="216166" cy="135467"/>
              </a:xfrm>
              <a:prstGeom prst="round2SameRect">
                <a:avLst/>
              </a:prstGeom>
              <a:solidFill>
                <a:srgbClr val="FF7B00"/>
              </a:solidFill>
              <a:ln>
                <a:noFill/>
              </a:ln>
              <a:effectLst>
                <a:reflection blurRad="6350" stA="50000" endA="275" endPos="40000" dist="1016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0E922B4-9F5C-0D04-F5A5-6EFC39D92486}"/>
                  </a:ext>
                </a:extLst>
              </p:cNvPr>
              <p:cNvSpPr txBox="1"/>
              <p:nvPr/>
            </p:nvSpPr>
            <p:spPr>
              <a:xfrm>
                <a:off x="1096846" y="2092438"/>
                <a:ext cx="2163093" cy="276999"/>
              </a:xfrm>
              <a:prstGeom prst="rect">
                <a:avLst/>
              </a:prstGeom>
              <a:noFill/>
            </p:spPr>
            <p:txBody>
              <a:bodyPr wrap="none" rtlCol="0">
                <a:spAutoFit/>
              </a:bodyPr>
              <a:lstStyle/>
              <a:p>
                <a:r>
                  <a:rPr lang="en-IN" sz="1200" dirty="0">
                    <a:solidFill>
                      <a:schemeClr val="bg1"/>
                    </a:solidFill>
                    <a:latin typeface="Amaranth" panose="02000503050000020004" pitchFamily="2" charset="0"/>
                  </a:rPr>
                  <a:t>Vendor or Supplier Connections</a:t>
                </a:r>
              </a:p>
            </p:txBody>
          </p:sp>
        </p:grpSp>
        <p:grpSp>
          <p:nvGrpSpPr>
            <p:cNvPr id="9" name="Group 8">
              <a:extLst>
                <a:ext uri="{FF2B5EF4-FFF2-40B4-BE49-F238E27FC236}">
                  <a16:creationId xmlns:a16="http://schemas.microsoft.com/office/drawing/2014/main" id="{06BD6249-1991-5532-7182-1B3C7C6180C8}"/>
                </a:ext>
              </a:extLst>
            </p:cNvPr>
            <p:cNvGrpSpPr/>
            <p:nvPr/>
          </p:nvGrpSpPr>
          <p:grpSpPr>
            <a:xfrm>
              <a:off x="961378" y="3290500"/>
              <a:ext cx="2091773" cy="276999"/>
              <a:chOff x="961378" y="2092438"/>
              <a:chExt cx="2091773" cy="276999"/>
            </a:xfrm>
          </p:grpSpPr>
          <p:sp>
            <p:nvSpPr>
              <p:cNvPr id="25" name="Rectangle: Top Corners Rounded 24">
                <a:extLst>
                  <a:ext uri="{FF2B5EF4-FFF2-40B4-BE49-F238E27FC236}">
                    <a16:creationId xmlns:a16="http://schemas.microsoft.com/office/drawing/2014/main" id="{A4798DA6-1585-575A-234B-D716135B36CF}"/>
                  </a:ext>
                </a:extLst>
              </p:cNvPr>
              <p:cNvSpPr/>
              <p:nvPr/>
            </p:nvSpPr>
            <p:spPr>
              <a:xfrm rot="5400000">
                <a:off x="921029" y="2150668"/>
                <a:ext cx="216166" cy="135467"/>
              </a:xfrm>
              <a:prstGeom prst="round2SameRect">
                <a:avLst/>
              </a:prstGeom>
              <a:solidFill>
                <a:srgbClr val="FF7B00"/>
              </a:solidFill>
              <a:ln>
                <a:noFill/>
              </a:ln>
              <a:effectLst>
                <a:reflection blurRad="6350" stA="50000" endA="275" endPos="40000" dist="1016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83040B40-31B6-C797-8919-A8A46046059A}"/>
                  </a:ext>
                </a:extLst>
              </p:cNvPr>
              <p:cNvSpPr txBox="1"/>
              <p:nvPr/>
            </p:nvSpPr>
            <p:spPr>
              <a:xfrm>
                <a:off x="1096846" y="2092438"/>
                <a:ext cx="1956305" cy="276999"/>
              </a:xfrm>
              <a:prstGeom prst="rect">
                <a:avLst/>
              </a:prstGeom>
              <a:noFill/>
            </p:spPr>
            <p:txBody>
              <a:bodyPr wrap="none" rtlCol="0">
                <a:spAutoFit/>
              </a:bodyPr>
              <a:lstStyle/>
              <a:p>
                <a:r>
                  <a:rPr lang="en-IN" sz="1200" dirty="0">
                    <a:solidFill>
                      <a:schemeClr val="bg1"/>
                    </a:solidFill>
                    <a:latin typeface="Amaranth" panose="02000503050000020004" pitchFamily="2" charset="0"/>
                  </a:rPr>
                  <a:t>Product Shoutouts (For C2B)</a:t>
                </a:r>
              </a:p>
            </p:txBody>
          </p:sp>
        </p:grpSp>
        <p:grpSp>
          <p:nvGrpSpPr>
            <p:cNvPr id="10" name="Group 9">
              <a:extLst>
                <a:ext uri="{FF2B5EF4-FFF2-40B4-BE49-F238E27FC236}">
                  <a16:creationId xmlns:a16="http://schemas.microsoft.com/office/drawing/2014/main" id="{4E41318E-8539-E89F-A5B0-BD237C93829B}"/>
                </a:ext>
              </a:extLst>
            </p:cNvPr>
            <p:cNvGrpSpPr/>
            <p:nvPr/>
          </p:nvGrpSpPr>
          <p:grpSpPr>
            <a:xfrm>
              <a:off x="961378" y="3897859"/>
              <a:ext cx="1885691" cy="276999"/>
              <a:chOff x="961378" y="2092438"/>
              <a:chExt cx="1885691" cy="276999"/>
            </a:xfrm>
          </p:grpSpPr>
          <p:sp>
            <p:nvSpPr>
              <p:cNvPr id="23" name="Rectangle: Top Corners Rounded 22">
                <a:extLst>
                  <a:ext uri="{FF2B5EF4-FFF2-40B4-BE49-F238E27FC236}">
                    <a16:creationId xmlns:a16="http://schemas.microsoft.com/office/drawing/2014/main" id="{CC5E17D8-CD46-01FE-BDDD-3D2B04B88AEA}"/>
                  </a:ext>
                </a:extLst>
              </p:cNvPr>
              <p:cNvSpPr/>
              <p:nvPr/>
            </p:nvSpPr>
            <p:spPr>
              <a:xfrm rot="5400000">
                <a:off x="921029" y="2150668"/>
                <a:ext cx="216166" cy="135467"/>
              </a:xfrm>
              <a:prstGeom prst="round2SameRect">
                <a:avLst/>
              </a:prstGeom>
              <a:solidFill>
                <a:srgbClr val="FF7B00"/>
              </a:solidFill>
              <a:ln>
                <a:noFill/>
              </a:ln>
              <a:effectLst>
                <a:reflection blurRad="6350" stA="50000" endA="275" endPos="40000" dist="1016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178E8ED7-3978-1ED8-A4E0-DAC3448F4F1A}"/>
                  </a:ext>
                </a:extLst>
              </p:cNvPr>
              <p:cNvSpPr txBox="1"/>
              <p:nvPr/>
            </p:nvSpPr>
            <p:spPr>
              <a:xfrm>
                <a:off x="1096846" y="2092438"/>
                <a:ext cx="1750223" cy="276999"/>
              </a:xfrm>
              <a:prstGeom prst="rect">
                <a:avLst/>
              </a:prstGeom>
              <a:noFill/>
            </p:spPr>
            <p:txBody>
              <a:bodyPr wrap="none" rtlCol="0">
                <a:spAutoFit/>
              </a:bodyPr>
              <a:lstStyle/>
              <a:p>
                <a:r>
                  <a:rPr lang="en-IN" sz="1200" i="0" dirty="0">
                    <a:solidFill>
                      <a:schemeClr val="bg1"/>
                    </a:solidFill>
                    <a:effectLst/>
                    <a:latin typeface="Amaranth" panose="02000503050000020004" pitchFamily="2" charset="0"/>
                  </a:rPr>
                  <a:t>Affiliate Program module</a:t>
                </a:r>
                <a:endParaRPr lang="en-IN" sz="1200" dirty="0">
                  <a:solidFill>
                    <a:schemeClr val="bg1"/>
                  </a:solidFill>
                  <a:latin typeface="Amaranth" panose="02000503050000020004" pitchFamily="2" charset="0"/>
                </a:endParaRPr>
              </a:p>
            </p:txBody>
          </p:sp>
        </p:grpSp>
        <p:grpSp>
          <p:nvGrpSpPr>
            <p:cNvPr id="11" name="Group 10">
              <a:extLst>
                <a:ext uri="{FF2B5EF4-FFF2-40B4-BE49-F238E27FC236}">
                  <a16:creationId xmlns:a16="http://schemas.microsoft.com/office/drawing/2014/main" id="{0DDA2C45-1CAF-2FF7-0844-D2D68F19FA28}"/>
                </a:ext>
              </a:extLst>
            </p:cNvPr>
            <p:cNvGrpSpPr/>
            <p:nvPr/>
          </p:nvGrpSpPr>
          <p:grpSpPr>
            <a:xfrm>
              <a:off x="961378" y="4566050"/>
              <a:ext cx="3685222" cy="276999"/>
              <a:chOff x="961378" y="2092438"/>
              <a:chExt cx="3685222" cy="276999"/>
            </a:xfrm>
          </p:grpSpPr>
          <p:sp>
            <p:nvSpPr>
              <p:cNvPr id="19" name="Rectangle: Top Corners Rounded 18">
                <a:extLst>
                  <a:ext uri="{FF2B5EF4-FFF2-40B4-BE49-F238E27FC236}">
                    <a16:creationId xmlns:a16="http://schemas.microsoft.com/office/drawing/2014/main" id="{29D720D2-6916-0B66-47DA-9D6B148E3ECE}"/>
                  </a:ext>
                </a:extLst>
              </p:cNvPr>
              <p:cNvSpPr/>
              <p:nvPr/>
            </p:nvSpPr>
            <p:spPr>
              <a:xfrm rot="5400000">
                <a:off x="921029" y="2150668"/>
                <a:ext cx="216166" cy="135467"/>
              </a:xfrm>
              <a:prstGeom prst="round2SameRect">
                <a:avLst/>
              </a:prstGeom>
              <a:solidFill>
                <a:srgbClr val="FF7B00"/>
              </a:solidFill>
              <a:ln>
                <a:noFill/>
              </a:ln>
              <a:effectLst>
                <a:reflection blurRad="6350" stA="50000" endA="275" endPos="40000" dist="1016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9961070A-85FE-DCBE-8BD4-62522E21DFF7}"/>
                  </a:ext>
                </a:extLst>
              </p:cNvPr>
              <p:cNvSpPr txBox="1"/>
              <p:nvPr/>
            </p:nvSpPr>
            <p:spPr>
              <a:xfrm>
                <a:off x="1096846" y="2092438"/>
                <a:ext cx="3549754" cy="276999"/>
              </a:xfrm>
              <a:prstGeom prst="rect">
                <a:avLst/>
              </a:prstGeom>
              <a:noFill/>
            </p:spPr>
            <p:txBody>
              <a:bodyPr wrap="none" rtlCol="0">
                <a:spAutoFit/>
              </a:bodyPr>
              <a:lstStyle/>
              <a:p>
                <a:r>
                  <a:rPr lang="en-IN" sz="1200" dirty="0">
                    <a:solidFill>
                      <a:schemeClr val="bg1"/>
                    </a:solidFill>
                    <a:latin typeface="Amaranth" panose="02000503050000020004" pitchFamily="2" charset="0"/>
                  </a:rPr>
                  <a:t>Auto Vendor and Admin Reports &amp; Recommendations</a:t>
                </a:r>
              </a:p>
            </p:txBody>
          </p:sp>
        </p:grpSp>
        <p:grpSp>
          <p:nvGrpSpPr>
            <p:cNvPr id="13" name="Group 12">
              <a:extLst>
                <a:ext uri="{FF2B5EF4-FFF2-40B4-BE49-F238E27FC236}">
                  <a16:creationId xmlns:a16="http://schemas.microsoft.com/office/drawing/2014/main" id="{A279C55E-BA70-201E-C683-A345F03F67B3}"/>
                </a:ext>
              </a:extLst>
            </p:cNvPr>
            <p:cNvGrpSpPr/>
            <p:nvPr/>
          </p:nvGrpSpPr>
          <p:grpSpPr>
            <a:xfrm>
              <a:off x="961378" y="5209169"/>
              <a:ext cx="2884169" cy="276999"/>
              <a:chOff x="961378" y="2092438"/>
              <a:chExt cx="2884169" cy="276999"/>
            </a:xfrm>
          </p:grpSpPr>
          <p:sp>
            <p:nvSpPr>
              <p:cNvPr id="15" name="Rectangle: Top Corners Rounded 14">
                <a:extLst>
                  <a:ext uri="{FF2B5EF4-FFF2-40B4-BE49-F238E27FC236}">
                    <a16:creationId xmlns:a16="http://schemas.microsoft.com/office/drawing/2014/main" id="{9DADAE99-0665-EDBC-D850-20FF245C00D9}"/>
                  </a:ext>
                </a:extLst>
              </p:cNvPr>
              <p:cNvSpPr/>
              <p:nvPr/>
            </p:nvSpPr>
            <p:spPr>
              <a:xfrm rot="5400000">
                <a:off x="921029" y="2150668"/>
                <a:ext cx="216166" cy="135467"/>
              </a:xfrm>
              <a:prstGeom prst="round2SameRect">
                <a:avLst/>
              </a:prstGeom>
              <a:solidFill>
                <a:srgbClr val="FF7B00"/>
              </a:solidFill>
              <a:ln>
                <a:noFill/>
              </a:ln>
              <a:effectLst>
                <a:reflection blurRad="6350" stA="50000" endA="275" endPos="40000" dist="1016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FE08887D-A24F-26CD-D40B-620ED0A49B3A}"/>
                  </a:ext>
                </a:extLst>
              </p:cNvPr>
              <p:cNvSpPr txBox="1"/>
              <p:nvPr/>
            </p:nvSpPr>
            <p:spPr>
              <a:xfrm>
                <a:off x="1096846" y="2092438"/>
                <a:ext cx="2748701" cy="276999"/>
              </a:xfrm>
              <a:prstGeom prst="rect">
                <a:avLst/>
              </a:prstGeom>
              <a:noFill/>
            </p:spPr>
            <p:txBody>
              <a:bodyPr wrap="none" rtlCol="0">
                <a:spAutoFit/>
              </a:bodyPr>
              <a:lstStyle/>
              <a:p>
                <a:r>
                  <a:rPr lang="en-IN" sz="1200" i="0" dirty="0">
                    <a:solidFill>
                      <a:schemeClr val="bg1"/>
                    </a:solidFill>
                    <a:effectLst/>
                    <a:latin typeface="Amaranth" panose="02000503050000020004" pitchFamily="2" charset="0"/>
                  </a:rPr>
                  <a:t>Auto SEO for all products and Storefronts</a:t>
                </a:r>
                <a:endParaRPr lang="en-IN" sz="1200" dirty="0">
                  <a:solidFill>
                    <a:schemeClr val="bg1"/>
                  </a:solidFill>
                  <a:latin typeface="Amaranth" panose="02000503050000020004" pitchFamily="2" charset="0"/>
                </a:endParaRPr>
              </a:p>
            </p:txBody>
          </p:sp>
        </p:grpSp>
      </p:grpSp>
    </p:spTree>
    <p:extLst>
      <p:ext uri="{BB962C8B-B14F-4D97-AF65-F5344CB8AC3E}">
        <p14:creationId xmlns:p14="http://schemas.microsoft.com/office/powerpoint/2010/main" val="20814241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D75E44D-625B-EC34-C830-4F2F777CEEFC}"/>
              </a:ext>
            </a:extLst>
          </p:cNvPr>
          <p:cNvSpPr txBox="1"/>
          <p:nvPr/>
        </p:nvSpPr>
        <p:spPr>
          <a:xfrm>
            <a:off x="624000" y="728730"/>
            <a:ext cx="2116499" cy="707886"/>
          </a:xfrm>
          <a:prstGeom prst="rect">
            <a:avLst/>
          </a:prstGeom>
          <a:noFill/>
        </p:spPr>
        <p:txBody>
          <a:bodyPr wrap="square">
            <a:spAutoFit/>
          </a:bodyPr>
          <a:lstStyle/>
          <a:p>
            <a:pPr algn="ctr"/>
            <a:r>
              <a:rPr lang="en-US" sz="4000" b="1">
                <a:gradFill>
                  <a:gsLst>
                    <a:gs pos="100000">
                      <a:srgbClr val="FFC955"/>
                    </a:gs>
                    <a:gs pos="24000">
                      <a:srgbClr val="FF7B00"/>
                    </a:gs>
                  </a:gsLst>
                  <a:lin ang="0" scaled="0"/>
                </a:gradFill>
                <a:latin typeface="Amaranth" panose="02000503050000020004" pitchFamily="2" charset="0"/>
              </a:rPr>
              <a:t>Hosting</a:t>
            </a:r>
            <a:endParaRPr lang="en-IN" sz="4000"/>
          </a:p>
        </p:txBody>
      </p:sp>
      <p:sp>
        <p:nvSpPr>
          <p:cNvPr id="45" name="TextBox 44">
            <a:extLst>
              <a:ext uri="{FF2B5EF4-FFF2-40B4-BE49-F238E27FC236}">
                <a16:creationId xmlns:a16="http://schemas.microsoft.com/office/drawing/2014/main" id="{FD1208A0-2DD4-0898-8EE9-4C805729B4C6}"/>
              </a:ext>
            </a:extLst>
          </p:cNvPr>
          <p:cNvSpPr txBox="1"/>
          <p:nvPr/>
        </p:nvSpPr>
        <p:spPr>
          <a:xfrm>
            <a:off x="772068" y="1308561"/>
            <a:ext cx="10441968" cy="1277273"/>
          </a:xfrm>
          <a:prstGeom prst="rect">
            <a:avLst/>
          </a:prstGeom>
          <a:noFill/>
        </p:spPr>
        <p:txBody>
          <a:bodyPr wrap="square" rtlCol="0">
            <a:spAutoFit/>
          </a:bodyPr>
          <a:lstStyle/>
          <a:p>
            <a:pPr algn="l">
              <a:lnSpc>
                <a:spcPct val="150000"/>
              </a:lnSpc>
            </a:pPr>
            <a:r>
              <a:rPr lang="en-US" sz="1050" i="0" u="none" strike="noStrike" baseline="0">
                <a:solidFill>
                  <a:schemeClr val="bg1"/>
                </a:solidFill>
                <a:latin typeface="Roboto" panose="02000000000000000000" pitchFamily="2" charset="0"/>
                <a:ea typeface="Roboto" panose="02000000000000000000" pitchFamily="2" charset="0"/>
              </a:rPr>
              <a:t>At Hathor Union, we take pride in offering direct hosting services for app development. Our dedicated hosting solutions are designed to meet the specific needs of app development projects. Clients can rely on our in-house hosting infrastructure, which ensures a seamless and secure environment for their applications. We understand the criticality of hosting in the app development process and provide comprehensive services, including Network Management, Managed Backup, Managed Firewall, OS Hardening, Patches &amp; Updates, Proactive Monitoring, Staging Environment, and more. Our commitment is to deliver a reliable and well-maintained hosting platform, backed by our expertise, to support the success of our clients' app development endeavors.</a:t>
            </a:r>
            <a:endParaRPr lang="en-IN" sz="800">
              <a:solidFill>
                <a:schemeClr val="bg1"/>
              </a:solidFill>
              <a:latin typeface="Roboto" panose="02000000000000000000" pitchFamily="2" charset="0"/>
              <a:ea typeface="Roboto" panose="02000000000000000000" pitchFamily="2" charset="0"/>
            </a:endParaRPr>
          </a:p>
        </p:txBody>
      </p:sp>
      <p:sp>
        <p:nvSpPr>
          <p:cNvPr id="4" name="TextBox 3">
            <a:extLst>
              <a:ext uri="{FF2B5EF4-FFF2-40B4-BE49-F238E27FC236}">
                <a16:creationId xmlns:a16="http://schemas.microsoft.com/office/drawing/2014/main" id="{034AEC96-2FBB-4B2B-0F2F-C3C27CCB430D}"/>
              </a:ext>
            </a:extLst>
          </p:cNvPr>
          <p:cNvSpPr txBox="1"/>
          <p:nvPr/>
        </p:nvSpPr>
        <p:spPr>
          <a:xfrm>
            <a:off x="882759" y="3262739"/>
            <a:ext cx="6202992" cy="400110"/>
          </a:xfrm>
          <a:prstGeom prst="rect">
            <a:avLst/>
          </a:prstGeom>
          <a:noFill/>
        </p:spPr>
        <p:txBody>
          <a:bodyPr wrap="square">
            <a:spAutoFit/>
          </a:bodyPr>
          <a:lstStyle/>
          <a:p>
            <a:r>
              <a:rPr lang="en-US" sz="2000">
                <a:solidFill>
                  <a:schemeClr val="bg1"/>
                </a:solidFill>
                <a:latin typeface="Amaranth" panose="02000503050000020004" pitchFamily="2" charset="0"/>
              </a:rPr>
              <a:t>Some of the popular hosting providers we recommend</a:t>
            </a:r>
            <a:endParaRPr lang="en-IN" sz="2000">
              <a:solidFill>
                <a:schemeClr val="bg1"/>
              </a:solidFill>
            </a:endParaRPr>
          </a:p>
        </p:txBody>
      </p:sp>
      <p:grpSp>
        <p:nvGrpSpPr>
          <p:cNvPr id="23" name="Group 22">
            <a:extLst>
              <a:ext uri="{FF2B5EF4-FFF2-40B4-BE49-F238E27FC236}">
                <a16:creationId xmlns:a16="http://schemas.microsoft.com/office/drawing/2014/main" id="{05FFE2F1-019A-FE69-D81D-72F5FB8286DD}"/>
              </a:ext>
            </a:extLst>
          </p:cNvPr>
          <p:cNvGrpSpPr/>
          <p:nvPr/>
        </p:nvGrpSpPr>
        <p:grpSpPr>
          <a:xfrm>
            <a:off x="935252" y="3747520"/>
            <a:ext cx="1288517" cy="701267"/>
            <a:chOff x="875016" y="4544290"/>
            <a:chExt cx="1288517" cy="701267"/>
          </a:xfrm>
          <a:effectLst>
            <a:reflection blurRad="6350" stA="50000" endA="300" endPos="38500" dist="50800" dir="5400000" sy="-100000" algn="bl" rotWithShape="0"/>
          </a:effectLst>
        </p:grpSpPr>
        <p:sp>
          <p:nvSpPr>
            <p:cNvPr id="8" name="Rectangle: Rounded Corners 7">
              <a:extLst>
                <a:ext uri="{FF2B5EF4-FFF2-40B4-BE49-F238E27FC236}">
                  <a16:creationId xmlns:a16="http://schemas.microsoft.com/office/drawing/2014/main" id="{A57D6172-0D6B-8F59-0270-07B00888EBB8}"/>
                </a:ext>
              </a:extLst>
            </p:cNvPr>
            <p:cNvSpPr/>
            <p:nvPr/>
          </p:nvSpPr>
          <p:spPr>
            <a:xfrm>
              <a:off x="875016" y="4544290"/>
              <a:ext cx="1288517" cy="701267"/>
            </a:xfrm>
            <a:prstGeom prst="roundRect">
              <a:avLst/>
            </a:prstGeom>
            <a:solidFill>
              <a:schemeClr val="bg1"/>
            </a:solidFill>
            <a:ln w="15875">
              <a:solidFill>
                <a:schemeClr val="bg1">
                  <a:lumMod val="95000"/>
                  <a:alpha val="12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9" name="Picture 2">
              <a:extLst>
                <a:ext uri="{FF2B5EF4-FFF2-40B4-BE49-F238E27FC236}">
                  <a16:creationId xmlns:a16="http://schemas.microsoft.com/office/drawing/2014/main" id="{84276D01-3688-EF6A-DC3A-C449AAD3A012}"/>
                </a:ext>
              </a:extLst>
            </p:cNvPr>
            <p:cNvPicPr>
              <a:picLocks noChangeAspect="1" noChangeArrowheads="1"/>
            </p:cNvPicPr>
            <p:nvPr/>
          </p:nvPicPr>
          <p:blipFill>
            <a:blip r:embed="rId2" cstate="print">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1231016" y="4735225"/>
              <a:ext cx="601197" cy="36001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4" name="Group 23">
            <a:extLst>
              <a:ext uri="{FF2B5EF4-FFF2-40B4-BE49-F238E27FC236}">
                <a16:creationId xmlns:a16="http://schemas.microsoft.com/office/drawing/2014/main" id="{02037F92-1693-7645-0B6C-7AB024EFB582}"/>
              </a:ext>
            </a:extLst>
          </p:cNvPr>
          <p:cNvGrpSpPr/>
          <p:nvPr/>
        </p:nvGrpSpPr>
        <p:grpSpPr>
          <a:xfrm>
            <a:off x="2467968" y="3747519"/>
            <a:ext cx="1288517" cy="701268"/>
            <a:chOff x="2314349" y="4544290"/>
            <a:chExt cx="1288517" cy="701268"/>
          </a:xfrm>
          <a:effectLst>
            <a:reflection blurRad="6350" stA="50000" endA="300" endPos="38500" dist="50800" dir="5400000" sy="-100000" algn="bl" rotWithShape="0"/>
          </a:effectLst>
        </p:grpSpPr>
        <p:sp>
          <p:nvSpPr>
            <p:cNvPr id="9" name="Rectangle: Rounded Corners 8">
              <a:extLst>
                <a:ext uri="{FF2B5EF4-FFF2-40B4-BE49-F238E27FC236}">
                  <a16:creationId xmlns:a16="http://schemas.microsoft.com/office/drawing/2014/main" id="{3AEC2CB3-0140-AB3A-1805-D2B92DE0E50B}"/>
                </a:ext>
              </a:extLst>
            </p:cNvPr>
            <p:cNvSpPr/>
            <p:nvPr/>
          </p:nvSpPr>
          <p:spPr>
            <a:xfrm>
              <a:off x="2314349" y="4544290"/>
              <a:ext cx="1288517" cy="701268"/>
            </a:xfrm>
            <a:prstGeom prst="roundRect">
              <a:avLst/>
            </a:prstGeom>
            <a:solidFill>
              <a:schemeClr val="bg1"/>
            </a:solidFill>
            <a:ln w="15875">
              <a:solidFill>
                <a:schemeClr val="bg1">
                  <a:lumMod val="95000"/>
                  <a:alpha val="12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0" name="Picture 4">
              <a:extLst>
                <a:ext uri="{FF2B5EF4-FFF2-40B4-BE49-F238E27FC236}">
                  <a16:creationId xmlns:a16="http://schemas.microsoft.com/office/drawing/2014/main" id="{C199B954-5B38-D1B5-9D77-8C7725850E7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465088" y="4734740"/>
              <a:ext cx="987038" cy="284930"/>
            </a:xfrm>
            <a:prstGeom prst="rect">
              <a:avLst/>
            </a:prstGeom>
            <a:noFill/>
            <a:extLst>
              <a:ext uri="{909E8E84-426E-40DD-AFC4-6F175D3DCCD1}">
                <a14:hiddenFill xmlns:a14="http://schemas.microsoft.com/office/drawing/2010/main">
                  <a:solidFill>
                    <a:srgbClr val="FFFFFF"/>
                  </a:solidFill>
                </a14:hiddenFill>
              </a:ext>
            </a:extLst>
          </p:spPr>
        </p:pic>
      </p:grpSp>
      <p:sp>
        <p:nvSpPr>
          <p:cNvPr id="10" name="Rectangle: Rounded Corners 9">
            <a:extLst>
              <a:ext uri="{FF2B5EF4-FFF2-40B4-BE49-F238E27FC236}">
                <a16:creationId xmlns:a16="http://schemas.microsoft.com/office/drawing/2014/main" id="{F7B7BC07-9E27-7FBB-1FB1-8A4971C32173}"/>
              </a:ext>
            </a:extLst>
          </p:cNvPr>
          <p:cNvSpPr/>
          <p:nvPr/>
        </p:nvSpPr>
        <p:spPr>
          <a:xfrm>
            <a:off x="3989699" y="3747517"/>
            <a:ext cx="1288517" cy="701268"/>
          </a:xfrm>
          <a:prstGeom prst="roundRect">
            <a:avLst/>
          </a:prstGeom>
          <a:solidFill>
            <a:schemeClr val="bg1"/>
          </a:solidFill>
          <a:ln w="15875">
            <a:solidFill>
              <a:schemeClr val="bg1">
                <a:lumMod val="95000"/>
                <a:alpha val="12000"/>
              </a:schemeClr>
            </a:solidFill>
          </a:ln>
          <a:effectLst>
            <a:reflection blurRad="6350" stA="50000" endA="300" endPos="38500" dist="508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Rectangle: Rounded Corners 10">
            <a:extLst>
              <a:ext uri="{FF2B5EF4-FFF2-40B4-BE49-F238E27FC236}">
                <a16:creationId xmlns:a16="http://schemas.microsoft.com/office/drawing/2014/main" id="{52A918CB-57F2-B015-D660-5DCC032BD854}"/>
              </a:ext>
            </a:extLst>
          </p:cNvPr>
          <p:cNvSpPr/>
          <p:nvPr/>
        </p:nvSpPr>
        <p:spPr>
          <a:xfrm>
            <a:off x="5467844" y="3747516"/>
            <a:ext cx="1288517" cy="701269"/>
          </a:xfrm>
          <a:prstGeom prst="roundRect">
            <a:avLst/>
          </a:prstGeom>
          <a:solidFill>
            <a:schemeClr val="bg1"/>
          </a:solidFill>
          <a:ln w="15875">
            <a:solidFill>
              <a:schemeClr val="bg1">
                <a:lumMod val="95000"/>
                <a:alpha val="12000"/>
              </a:schemeClr>
            </a:solidFill>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Rounded Corners 12">
            <a:extLst>
              <a:ext uri="{FF2B5EF4-FFF2-40B4-BE49-F238E27FC236}">
                <a16:creationId xmlns:a16="http://schemas.microsoft.com/office/drawing/2014/main" id="{77AEE267-A48F-4442-C374-EE8DB6232955}"/>
              </a:ext>
            </a:extLst>
          </p:cNvPr>
          <p:cNvSpPr/>
          <p:nvPr/>
        </p:nvSpPr>
        <p:spPr>
          <a:xfrm>
            <a:off x="6916305" y="3747516"/>
            <a:ext cx="1288517" cy="701270"/>
          </a:xfrm>
          <a:prstGeom prst="roundRect">
            <a:avLst/>
          </a:prstGeom>
          <a:solidFill>
            <a:schemeClr val="bg1"/>
          </a:solidFill>
          <a:ln w="15875">
            <a:solidFill>
              <a:schemeClr val="bg1">
                <a:lumMod val="95000"/>
                <a:alpha val="12000"/>
              </a:schemeClr>
            </a:solidFill>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Rounded Corners 14">
            <a:extLst>
              <a:ext uri="{FF2B5EF4-FFF2-40B4-BE49-F238E27FC236}">
                <a16:creationId xmlns:a16="http://schemas.microsoft.com/office/drawing/2014/main" id="{452152D4-7F26-CA37-1A09-186C9D72C373}"/>
              </a:ext>
            </a:extLst>
          </p:cNvPr>
          <p:cNvSpPr/>
          <p:nvPr/>
        </p:nvSpPr>
        <p:spPr>
          <a:xfrm>
            <a:off x="8451861" y="3747516"/>
            <a:ext cx="1288517" cy="701270"/>
          </a:xfrm>
          <a:prstGeom prst="roundRect">
            <a:avLst/>
          </a:prstGeom>
          <a:solidFill>
            <a:schemeClr val="bg1"/>
          </a:solidFill>
          <a:ln w="15875">
            <a:solidFill>
              <a:schemeClr val="bg1">
                <a:lumMod val="95000"/>
                <a:alpha val="12000"/>
              </a:schemeClr>
            </a:solidFill>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026" name="Picture 2" descr="Google Cloud Logo, symbol, meaning, history, PNG, brand">
            <a:extLst>
              <a:ext uri="{FF2B5EF4-FFF2-40B4-BE49-F238E27FC236}">
                <a16:creationId xmlns:a16="http://schemas.microsoft.com/office/drawing/2014/main" id="{8DAEE847-232B-FD7D-D20A-C172288A0B2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135211" y="3814685"/>
            <a:ext cx="1001313" cy="56323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09F28614-E1AC-B0AC-8B3E-B1DD0CF37FBA}"/>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640167" y="3971731"/>
            <a:ext cx="881435" cy="24790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Google Play Logo, symbol, meaning, history, PNG, brand">
            <a:extLst>
              <a:ext uri="{FF2B5EF4-FFF2-40B4-BE49-F238E27FC236}">
                <a16:creationId xmlns:a16="http://schemas.microsoft.com/office/drawing/2014/main" id="{4020DDF2-C454-D637-D322-1DC20762E0E8}"/>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163168" y="3901564"/>
            <a:ext cx="771200" cy="4338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Apple AppStore SVG Vector Logos - Vector Logo Zone">
            <a:extLst>
              <a:ext uri="{FF2B5EF4-FFF2-40B4-BE49-F238E27FC236}">
                <a16:creationId xmlns:a16="http://schemas.microsoft.com/office/drawing/2014/main" id="{03E56191-0ACD-2584-B823-328B6615728E}"/>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739692" y="3919733"/>
            <a:ext cx="703800" cy="351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61418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BC067DF2-2E8F-5CF6-58DE-A053B20BCA57}"/>
              </a:ext>
            </a:extLst>
          </p:cNvPr>
          <p:cNvGrpSpPr/>
          <p:nvPr/>
        </p:nvGrpSpPr>
        <p:grpSpPr>
          <a:xfrm>
            <a:off x="792619" y="1297800"/>
            <a:ext cx="1755413" cy="4989004"/>
            <a:chOff x="792619" y="1202881"/>
            <a:chExt cx="1755413" cy="4989004"/>
          </a:xfrm>
        </p:grpSpPr>
        <p:sp>
          <p:nvSpPr>
            <p:cNvPr id="2" name="TextBox 1">
              <a:extLst>
                <a:ext uri="{FF2B5EF4-FFF2-40B4-BE49-F238E27FC236}">
                  <a16:creationId xmlns:a16="http://schemas.microsoft.com/office/drawing/2014/main" id="{DD75E44D-625B-EC34-C830-4F2F777CEEFC}"/>
                </a:ext>
              </a:extLst>
            </p:cNvPr>
            <p:cNvSpPr txBox="1"/>
            <p:nvPr/>
          </p:nvSpPr>
          <p:spPr>
            <a:xfrm>
              <a:off x="815721" y="1202881"/>
              <a:ext cx="1732311" cy="584775"/>
            </a:xfrm>
            <a:prstGeom prst="rect">
              <a:avLst/>
            </a:prstGeom>
            <a:noFill/>
          </p:spPr>
          <p:txBody>
            <a:bodyPr wrap="square">
              <a:spAutoFit/>
            </a:bodyPr>
            <a:lstStyle/>
            <a:p>
              <a:r>
                <a:rPr lang="en-US" sz="1600" b="1">
                  <a:gradFill>
                    <a:gsLst>
                      <a:gs pos="100000">
                        <a:srgbClr val="FFC955"/>
                      </a:gs>
                      <a:gs pos="24000">
                        <a:srgbClr val="FF7B00"/>
                      </a:gs>
                    </a:gsLst>
                    <a:lin ang="0" scaled="0"/>
                  </a:gradFill>
                  <a:latin typeface="Amaranth" panose="02000503050000020004" pitchFamily="2" charset="0"/>
                </a:rPr>
                <a:t>Impactful Digital Experiences</a:t>
              </a:r>
              <a:endParaRPr lang="en-IN" sz="1600"/>
            </a:p>
          </p:txBody>
        </p:sp>
        <p:sp>
          <p:nvSpPr>
            <p:cNvPr id="45" name="TextBox 44">
              <a:extLst>
                <a:ext uri="{FF2B5EF4-FFF2-40B4-BE49-F238E27FC236}">
                  <a16:creationId xmlns:a16="http://schemas.microsoft.com/office/drawing/2014/main" id="{FD1208A0-2DD4-0898-8EE9-4C805729B4C6}"/>
                </a:ext>
              </a:extLst>
            </p:cNvPr>
            <p:cNvSpPr txBox="1"/>
            <p:nvPr/>
          </p:nvSpPr>
          <p:spPr>
            <a:xfrm>
              <a:off x="792619" y="1746374"/>
              <a:ext cx="1721542" cy="2489143"/>
            </a:xfrm>
            <a:prstGeom prst="rect">
              <a:avLst/>
            </a:prstGeom>
            <a:noFill/>
          </p:spPr>
          <p:txBody>
            <a:bodyPr wrap="square" rtlCol="0">
              <a:spAutoFit/>
            </a:bodyPr>
            <a:lstStyle/>
            <a:p>
              <a:pPr algn="l">
                <a:lnSpc>
                  <a:spcPct val="150000"/>
                </a:lnSpc>
              </a:pPr>
              <a:r>
                <a:rPr lang="en-US" sz="1050" i="0" u="none" strike="noStrike" baseline="0">
                  <a:solidFill>
                    <a:schemeClr val="bg1"/>
                  </a:solidFill>
                  <a:latin typeface="Roboto" panose="02000000000000000000" pitchFamily="2" charset="0"/>
                  <a:ea typeface="Roboto" panose="02000000000000000000" pitchFamily="2" charset="0"/>
                </a:rPr>
                <a:t>At Hathor Union, we specialize in creating innovative and engaging user interfaces that seamlessly adapt across devices. Our app development service is dedicated to making your digital presence visually stunning and impactful.</a:t>
              </a:r>
              <a:endParaRPr lang="en-IN" sz="800">
                <a:solidFill>
                  <a:schemeClr val="bg1"/>
                </a:solidFill>
                <a:latin typeface="Roboto" panose="02000000000000000000" pitchFamily="2" charset="0"/>
                <a:ea typeface="Roboto" panose="02000000000000000000" pitchFamily="2" charset="0"/>
              </a:endParaRPr>
            </a:p>
          </p:txBody>
        </p:sp>
        <p:sp>
          <p:nvSpPr>
            <p:cNvPr id="12" name="Rectangle: Rounded Corners 11">
              <a:extLst>
                <a:ext uri="{FF2B5EF4-FFF2-40B4-BE49-F238E27FC236}">
                  <a16:creationId xmlns:a16="http://schemas.microsoft.com/office/drawing/2014/main" id="{9ECAC2C8-4FAB-54AA-D5CD-FFF7E0490C92}"/>
                </a:ext>
              </a:extLst>
            </p:cNvPr>
            <p:cNvSpPr/>
            <p:nvPr/>
          </p:nvSpPr>
          <p:spPr>
            <a:xfrm>
              <a:off x="833043" y="4694285"/>
              <a:ext cx="1498058" cy="1497600"/>
            </a:xfrm>
            <a:prstGeom prst="roundRect">
              <a:avLst/>
            </a:prstGeom>
            <a:blipFill>
              <a:blip r:embed="rId2" cstate="print">
                <a:extLst>
                  <a:ext uri="{28A0092B-C50C-407E-A947-70E740481C1C}">
                    <a14:useLocalDpi xmlns:a14="http://schemas.microsoft.com/office/drawing/2010/main" val="0"/>
                  </a:ext>
                </a:extLst>
              </a:blip>
              <a:stretch>
                <a:fillRect/>
              </a:stretch>
            </a:blipFill>
            <a:ln>
              <a:solidFill>
                <a:srgbClr val="FF7B00">
                  <a:alpha val="50000"/>
                </a:srgbClr>
              </a:solidFill>
            </a:ln>
            <a:scene3d>
              <a:camera prst="orthographicFront"/>
              <a:lightRig rig="threePt" dir="t"/>
            </a:scene3d>
            <a:sp3d>
              <a:bevelT w="101600" prst="rible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a:t>       </a:t>
              </a:r>
            </a:p>
          </p:txBody>
        </p:sp>
      </p:grpSp>
      <p:grpSp>
        <p:nvGrpSpPr>
          <p:cNvPr id="17" name="Group 16">
            <a:extLst>
              <a:ext uri="{FF2B5EF4-FFF2-40B4-BE49-F238E27FC236}">
                <a16:creationId xmlns:a16="http://schemas.microsoft.com/office/drawing/2014/main" id="{E7869E24-BFC3-61BE-4DFF-62D4B3C0EEFB}"/>
              </a:ext>
            </a:extLst>
          </p:cNvPr>
          <p:cNvGrpSpPr/>
          <p:nvPr/>
        </p:nvGrpSpPr>
        <p:grpSpPr>
          <a:xfrm>
            <a:off x="2948305" y="1297798"/>
            <a:ext cx="2118923" cy="4990171"/>
            <a:chOff x="759986" y="1179788"/>
            <a:chExt cx="2118923" cy="4990171"/>
          </a:xfrm>
        </p:grpSpPr>
        <p:sp>
          <p:nvSpPr>
            <p:cNvPr id="21" name="TextBox 20">
              <a:extLst>
                <a:ext uri="{FF2B5EF4-FFF2-40B4-BE49-F238E27FC236}">
                  <a16:creationId xmlns:a16="http://schemas.microsoft.com/office/drawing/2014/main" id="{3D913D56-128B-D073-4115-1E3B16D90AF3}"/>
                </a:ext>
              </a:extLst>
            </p:cNvPr>
            <p:cNvSpPr txBox="1"/>
            <p:nvPr/>
          </p:nvSpPr>
          <p:spPr>
            <a:xfrm>
              <a:off x="759986" y="1179788"/>
              <a:ext cx="2118923" cy="584775"/>
            </a:xfrm>
            <a:prstGeom prst="rect">
              <a:avLst/>
            </a:prstGeom>
            <a:noFill/>
          </p:spPr>
          <p:txBody>
            <a:bodyPr wrap="square">
              <a:spAutoFit/>
            </a:bodyPr>
            <a:lstStyle/>
            <a:p>
              <a:r>
                <a:rPr lang="en-US" sz="1600" b="1">
                  <a:gradFill>
                    <a:gsLst>
                      <a:gs pos="100000">
                        <a:srgbClr val="FFC955"/>
                      </a:gs>
                      <a:gs pos="24000">
                        <a:srgbClr val="FF7B00"/>
                      </a:gs>
                    </a:gsLst>
                    <a:lin ang="0" scaled="0"/>
                  </a:gradFill>
                  <a:latin typeface="Amaranth" panose="02000503050000020004" pitchFamily="2" charset="0"/>
                </a:rPr>
                <a:t>Cross-Platform App Development</a:t>
              </a:r>
              <a:endParaRPr lang="en-IN" sz="1600"/>
            </a:p>
          </p:txBody>
        </p:sp>
        <p:sp>
          <p:nvSpPr>
            <p:cNvPr id="22" name="TextBox 21">
              <a:extLst>
                <a:ext uri="{FF2B5EF4-FFF2-40B4-BE49-F238E27FC236}">
                  <a16:creationId xmlns:a16="http://schemas.microsoft.com/office/drawing/2014/main" id="{41B3C087-A1B8-4EB4-58C4-DFAFA6905D6D}"/>
                </a:ext>
              </a:extLst>
            </p:cNvPr>
            <p:cNvSpPr txBox="1"/>
            <p:nvPr/>
          </p:nvSpPr>
          <p:spPr>
            <a:xfrm>
              <a:off x="782275" y="1701474"/>
              <a:ext cx="1819372" cy="2489143"/>
            </a:xfrm>
            <a:prstGeom prst="rect">
              <a:avLst/>
            </a:prstGeom>
            <a:noFill/>
          </p:spPr>
          <p:txBody>
            <a:bodyPr wrap="square" rtlCol="0">
              <a:spAutoFit/>
            </a:bodyPr>
            <a:lstStyle/>
            <a:p>
              <a:pPr algn="l">
                <a:lnSpc>
                  <a:spcPct val="150000"/>
                </a:lnSpc>
              </a:pPr>
              <a:r>
                <a:rPr lang="en-US" sz="1050" i="0" u="none" strike="noStrike" baseline="0">
                  <a:solidFill>
                    <a:schemeClr val="bg1"/>
                  </a:solidFill>
                  <a:latin typeface="Roboto" panose="02000000000000000000" pitchFamily="2" charset="0"/>
                  <a:ea typeface="Roboto" panose="02000000000000000000" pitchFamily="2" charset="0"/>
                </a:rPr>
                <a:t>We excel in cross-platform app development using React Native and swift. We enable clients to target both iOS and Android simultaneously, ensuring efficient, cost-effective solutions with a consistent user experience across devices.</a:t>
              </a:r>
              <a:endParaRPr lang="en-IN" sz="800">
                <a:solidFill>
                  <a:schemeClr val="bg1"/>
                </a:solidFill>
                <a:latin typeface="Roboto" panose="02000000000000000000" pitchFamily="2" charset="0"/>
                <a:ea typeface="Roboto" panose="02000000000000000000" pitchFamily="2" charset="0"/>
              </a:endParaRPr>
            </a:p>
          </p:txBody>
        </p:sp>
        <p:sp>
          <p:nvSpPr>
            <p:cNvPr id="30" name="Rectangle: Rounded Corners 29">
              <a:extLst>
                <a:ext uri="{FF2B5EF4-FFF2-40B4-BE49-F238E27FC236}">
                  <a16:creationId xmlns:a16="http://schemas.microsoft.com/office/drawing/2014/main" id="{3A4D37D0-4B77-141C-19FB-D9E59518792E}"/>
                </a:ext>
              </a:extLst>
            </p:cNvPr>
            <p:cNvSpPr/>
            <p:nvPr/>
          </p:nvSpPr>
          <p:spPr>
            <a:xfrm>
              <a:off x="900936" y="4672359"/>
              <a:ext cx="1535291" cy="1497600"/>
            </a:xfrm>
            <a:prstGeom prst="roundRect">
              <a:avLst/>
            </a:prstGeom>
            <a:blipFill>
              <a:blip r:embed="rId3" cstate="print">
                <a:extLst>
                  <a:ext uri="{28A0092B-C50C-407E-A947-70E740481C1C}">
                    <a14:useLocalDpi xmlns:a14="http://schemas.microsoft.com/office/drawing/2010/main" val="0"/>
                  </a:ext>
                </a:extLst>
              </a:blip>
              <a:stretch>
                <a:fillRect/>
              </a:stretch>
            </a:blipFill>
            <a:ln>
              <a:solidFill>
                <a:srgbClr val="FF7B00">
                  <a:alpha val="50000"/>
                </a:srgbClr>
              </a:solidFill>
            </a:ln>
            <a:scene3d>
              <a:camera prst="orthographicFront"/>
              <a:lightRig rig="threePt" dir="t"/>
            </a:scene3d>
            <a:sp3d>
              <a:bevelT w="101600" prst="rible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a:t>       </a:t>
              </a:r>
            </a:p>
          </p:txBody>
        </p:sp>
      </p:grpSp>
      <p:grpSp>
        <p:nvGrpSpPr>
          <p:cNvPr id="31" name="Group 30">
            <a:extLst>
              <a:ext uri="{FF2B5EF4-FFF2-40B4-BE49-F238E27FC236}">
                <a16:creationId xmlns:a16="http://schemas.microsoft.com/office/drawing/2014/main" id="{B78033D3-5F8B-9B7A-6E40-7233ECF4E1A1}"/>
              </a:ext>
            </a:extLst>
          </p:cNvPr>
          <p:cNvGrpSpPr/>
          <p:nvPr/>
        </p:nvGrpSpPr>
        <p:grpSpPr>
          <a:xfrm>
            <a:off x="5267462" y="1297799"/>
            <a:ext cx="2211429" cy="4990170"/>
            <a:chOff x="824847" y="1202880"/>
            <a:chExt cx="2211429" cy="4990170"/>
          </a:xfrm>
        </p:grpSpPr>
        <p:sp>
          <p:nvSpPr>
            <p:cNvPr id="32" name="TextBox 31">
              <a:extLst>
                <a:ext uri="{FF2B5EF4-FFF2-40B4-BE49-F238E27FC236}">
                  <a16:creationId xmlns:a16="http://schemas.microsoft.com/office/drawing/2014/main" id="{1245F6DE-B89C-0694-4267-E2387D601EC5}"/>
                </a:ext>
              </a:extLst>
            </p:cNvPr>
            <p:cNvSpPr txBox="1"/>
            <p:nvPr/>
          </p:nvSpPr>
          <p:spPr>
            <a:xfrm>
              <a:off x="824847" y="1202880"/>
              <a:ext cx="2211429" cy="584775"/>
            </a:xfrm>
            <a:prstGeom prst="rect">
              <a:avLst/>
            </a:prstGeom>
            <a:noFill/>
          </p:spPr>
          <p:txBody>
            <a:bodyPr wrap="square">
              <a:spAutoFit/>
            </a:bodyPr>
            <a:lstStyle/>
            <a:p>
              <a:r>
                <a:rPr lang="en-US" sz="1600" b="1">
                  <a:gradFill>
                    <a:gsLst>
                      <a:gs pos="100000">
                        <a:srgbClr val="FFC955"/>
                      </a:gs>
                      <a:gs pos="24000">
                        <a:srgbClr val="FF7B00"/>
                      </a:gs>
                    </a:gsLst>
                    <a:lin ang="0" scaled="0"/>
                  </a:gradFill>
                  <a:latin typeface="Amaranth" panose="02000503050000020004" pitchFamily="2" charset="0"/>
                </a:rPr>
                <a:t>Robust Backend Solutions</a:t>
              </a:r>
              <a:endParaRPr lang="en-IN" sz="1600"/>
            </a:p>
          </p:txBody>
        </p:sp>
        <p:sp>
          <p:nvSpPr>
            <p:cNvPr id="33" name="TextBox 32">
              <a:extLst>
                <a:ext uri="{FF2B5EF4-FFF2-40B4-BE49-F238E27FC236}">
                  <a16:creationId xmlns:a16="http://schemas.microsoft.com/office/drawing/2014/main" id="{0FFA980E-51A0-1709-3D27-4332BC262651}"/>
                </a:ext>
              </a:extLst>
            </p:cNvPr>
            <p:cNvSpPr txBox="1"/>
            <p:nvPr/>
          </p:nvSpPr>
          <p:spPr>
            <a:xfrm>
              <a:off x="837529" y="1738766"/>
              <a:ext cx="1922821" cy="2489143"/>
            </a:xfrm>
            <a:prstGeom prst="rect">
              <a:avLst/>
            </a:prstGeom>
            <a:noFill/>
          </p:spPr>
          <p:txBody>
            <a:bodyPr wrap="square" rtlCol="0">
              <a:spAutoFit/>
            </a:bodyPr>
            <a:lstStyle/>
            <a:p>
              <a:pPr algn="l">
                <a:lnSpc>
                  <a:spcPct val="150000"/>
                </a:lnSpc>
              </a:pPr>
              <a:r>
                <a:rPr lang="en-US" sz="1050" i="0" u="none" strike="noStrike" baseline="0">
                  <a:solidFill>
                    <a:schemeClr val="bg1"/>
                  </a:solidFill>
                  <a:latin typeface="Roboto" panose="02000000000000000000" pitchFamily="2" charset="0"/>
                  <a:ea typeface="Roboto" panose="02000000000000000000" pitchFamily="2" charset="0"/>
                </a:rPr>
                <a:t>We ensure a robust digital foundation with powerful backend development. We implement scalable server architecture, efficient databases, and secure APIs, prioritizing performance, scalability, and data integrity for seamless web and mobile app functionality.</a:t>
              </a:r>
              <a:endParaRPr lang="en-IN" sz="800">
                <a:solidFill>
                  <a:schemeClr val="bg1"/>
                </a:solidFill>
                <a:latin typeface="Roboto" panose="02000000000000000000" pitchFamily="2" charset="0"/>
                <a:ea typeface="Roboto" panose="02000000000000000000" pitchFamily="2" charset="0"/>
              </a:endParaRPr>
            </a:p>
          </p:txBody>
        </p:sp>
        <p:sp>
          <p:nvSpPr>
            <p:cNvPr id="34" name="Rectangle: Rounded Corners 33">
              <a:extLst>
                <a:ext uri="{FF2B5EF4-FFF2-40B4-BE49-F238E27FC236}">
                  <a16:creationId xmlns:a16="http://schemas.microsoft.com/office/drawing/2014/main" id="{B6875D0B-8535-6CF2-D119-41111AC0521A}"/>
                </a:ext>
              </a:extLst>
            </p:cNvPr>
            <p:cNvSpPr/>
            <p:nvPr/>
          </p:nvSpPr>
          <p:spPr>
            <a:xfrm>
              <a:off x="894744" y="4651047"/>
              <a:ext cx="1541482" cy="1542003"/>
            </a:xfrm>
            <a:prstGeom prst="roundRect">
              <a:avLst/>
            </a:prstGeom>
            <a:blipFill>
              <a:blip r:embed="rId4" cstate="print">
                <a:extLst>
                  <a:ext uri="{28A0092B-C50C-407E-A947-70E740481C1C}">
                    <a14:useLocalDpi xmlns:a14="http://schemas.microsoft.com/office/drawing/2010/main" val="0"/>
                  </a:ext>
                </a:extLst>
              </a:blip>
              <a:stretch>
                <a:fillRect/>
              </a:stretch>
            </a:blipFill>
            <a:ln>
              <a:solidFill>
                <a:srgbClr val="FF7B00">
                  <a:alpha val="50000"/>
                </a:srgbClr>
              </a:solidFill>
            </a:ln>
            <a:scene3d>
              <a:camera prst="orthographicFront"/>
              <a:lightRig rig="threePt" dir="t"/>
            </a:scene3d>
            <a:sp3d>
              <a:bevelT w="101600" prst="rible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a:t>       </a:t>
              </a:r>
            </a:p>
          </p:txBody>
        </p:sp>
      </p:grpSp>
      <p:grpSp>
        <p:nvGrpSpPr>
          <p:cNvPr id="14" name="Group 13">
            <a:extLst>
              <a:ext uri="{FF2B5EF4-FFF2-40B4-BE49-F238E27FC236}">
                <a16:creationId xmlns:a16="http://schemas.microsoft.com/office/drawing/2014/main" id="{7746579C-EF53-B9B7-CE6A-AA336320FB60}"/>
              </a:ext>
            </a:extLst>
          </p:cNvPr>
          <p:cNvGrpSpPr/>
          <p:nvPr/>
        </p:nvGrpSpPr>
        <p:grpSpPr>
          <a:xfrm>
            <a:off x="2826328" y="1357415"/>
            <a:ext cx="6683515" cy="5272903"/>
            <a:chOff x="2826328" y="1003473"/>
            <a:chExt cx="6683515" cy="5626846"/>
          </a:xfrm>
        </p:grpSpPr>
        <p:cxnSp>
          <p:nvCxnSpPr>
            <p:cNvPr id="7" name="Straight Connector 6">
              <a:extLst>
                <a:ext uri="{FF2B5EF4-FFF2-40B4-BE49-F238E27FC236}">
                  <a16:creationId xmlns:a16="http://schemas.microsoft.com/office/drawing/2014/main" id="{3C1B85F6-A970-E22C-96AF-B67830EF8BC6}"/>
                </a:ext>
              </a:extLst>
            </p:cNvPr>
            <p:cNvCxnSpPr>
              <a:cxnSpLocks/>
            </p:cNvCxnSpPr>
            <p:nvPr/>
          </p:nvCxnSpPr>
          <p:spPr>
            <a:xfrm>
              <a:off x="2826328" y="1098555"/>
              <a:ext cx="0" cy="5531764"/>
            </a:xfrm>
            <a:prstGeom prst="line">
              <a:avLst/>
            </a:prstGeom>
            <a:ln w="28575">
              <a:solidFill>
                <a:schemeClr val="bg1">
                  <a:lumMod val="9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5A288A18-33F4-E824-D6EB-E81CC45E82B0}"/>
                </a:ext>
              </a:extLst>
            </p:cNvPr>
            <p:cNvCxnSpPr>
              <a:cxnSpLocks/>
            </p:cNvCxnSpPr>
            <p:nvPr/>
          </p:nvCxnSpPr>
          <p:spPr>
            <a:xfrm>
              <a:off x="5014647" y="1098555"/>
              <a:ext cx="0" cy="5531764"/>
            </a:xfrm>
            <a:prstGeom prst="line">
              <a:avLst/>
            </a:prstGeom>
            <a:ln w="28575">
              <a:solidFill>
                <a:schemeClr val="bg1">
                  <a:lumMod val="9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C90CF9F-D49E-839A-5103-E619608CA785}"/>
                </a:ext>
              </a:extLst>
            </p:cNvPr>
            <p:cNvCxnSpPr>
              <a:cxnSpLocks/>
            </p:cNvCxnSpPr>
            <p:nvPr/>
          </p:nvCxnSpPr>
          <p:spPr>
            <a:xfrm>
              <a:off x="7268943" y="1003473"/>
              <a:ext cx="0" cy="5531764"/>
            </a:xfrm>
            <a:prstGeom prst="line">
              <a:avLst/>
            </a:prstGeom>
            <a:ln w="28575">
              <a:solidFill>
                <a:schemeClr val="bg1">
                  <a:lumMod val="9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63775ECA-29E2-5223-A85B-4AF3031CC557}"/>
                </a:ext>
              </a:extLst>
            </p:cNvPr>
            <p:cNvCxnSpPr>
              <a:cxnSpLocks/>
            </p:cNvCxnSpPr>
            <p:nvPr/>
          </p:nvCxnSpPr>
          <p:spPr>
            <a:xfrm>
              <a:off x="9509843" y="1073631"/>
              <a:ext cx="0" cy="5531764"/>
            </a:xfrm>
            <a:prstGeom prst="line">
              <a:avLst/>
            </a:prstGeom>
            <a:ln w="28575">
              <a:solidFill>
                <a:schemeClr val="bg1">
                  <a:lumMod val="9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38" name="Group 37">
            <a:extLst>
              <a:ext uri="{FF2B5EF4-FFF2-40B4-BE49-F238E27FC236}">
                <a16:creationId xmlns:a16="http://schemas.microsoft.com/office/drawing/2014/main" id="{BAD8C812-3414-1133-065A-173C13884B9C}"/>
              </a:ext>
            </a:extLst>
          </p:cNvPr>
          <p:cNvGrpSpPr/>
          <p:nvPr/>
        </p:nvGrpSpPr>
        <p:grpSpPr>
          <a:xfrm>
            <a:off x="7487162" y="1297798"/>
            <a:ext cx="1827768" cy="4990171"/>
            <a:chOff x="813294" y="1146256"/>
            <a:chExt cx="1827768" cy="4990171"/>
          </a:xfrm>
        </p:grpSpPr>
        <p:sp>
          <p:nvSpPr>
            <p:cNvPr id="39" name="TextBox 38">
              <a:extLst>
                <a:ext uri="{FF2B5EF4-FFF2-40B4-BE49-F238E27FC236}">
                  <a16:creationId xmlns:a16="http://schemas.microsoft.com/office/drawing/2014/main" id="{5070E0FF-431F-DB08-80D4-FC09FF903B7A}"/>
                </a:ext>
              </a:extLst>
            </p:cNvPr>
            <p:cNvSpPr txBox="1"/>
            <p:nvPr/>
          </p:nvSpPr>
          <p:spPr>
            <a:xfrm>
              <a:off x="817705" y="1146256"/>
              <a:ext cx="1794272" cy="584775"/>
            </a:xfrm>
            <a:prstGeom prst="rect">
              <a:avLst/>
            </a:prstGeom>
            <a:noFill/>
          </p:spPr>
          <p:txBody>
            <a:bodyPr wrap="square">
              <a:spAutoFit/>
            </a:bodyPr>
            <a:lstStyle/>
            <a:p>
              <a:r>
                <a:rPr lang="en-US" sz="1600" b="1">
                  <a:gradFill>
                    <a:gsLst>
                      <a:gs pos="100000">
                        <a:srgbClr val="FFC955"/>
                      </a:gs>
                      <a:gs pos="24000">
                        <a:srgbClr val="FF7B00"/>
                      </a:gs>
                    </a:gsLst>
                    <a:lin ang="0" scaled="0"/>
                  </a:gradFill>
                  <a:latin typeface="Amaranth" panose="02000503050000020004" pitchFamily="2" charset="0"/>
                </a:rPr>
                <a:t>E-commerce Solutions</a:t>
              </a:r>
              <a:endParaRPr lang="en-IN" sz="1600"/>
            </a:p>
          </p:txBody>
        </p:sp>
        <p:sp>
          <p:nvSpPr>
            <p:cNvPr id="40" name="TextBox 39">
              <a:extLst>
                <a:ext uri="{FF2B5EF4-FFF2-40B4-BE49-F238E27FC236}">
                  <a16:creationId xmlns:a16="http://schemas.microsoft.com/office/drawing/2014/main" id="{15EFE7C0-C7C5-69BC-54BA-98061F5CFAF5}"/>
                </a:ext>
              </a:extLst>
            </p:cNvPr>
            <p:cNvSpPr txBox="1"/>
            <p:nvPr/>
          </p:nvSpPr>
          <p:spPr>
            <a:xfrm>
              <a:off x="813294" y="1636367"/>
              <a:ext cx="1827768" cy="2731517"/>
            </a:xfrm>
            <a:prstGeom prst="rect">
              <a:avLst/>
            </a:prstGeom>
            <a:noFill/>
          </p:spPr>
          <p:txBody>
            <a:bodyPr wrap="square" rtlCol="0">
              <a:spAutoFit/>
            </a:bodyPr>
            <a:lstStyle/>
            <a:p>
              <a:pPr algn="l">
                <a:lnSpc>
                  <a:spcPct val="150000"/>
                </a:lnSpc>
              </a:pPr>
              <a:r>
                <a:rPr lang="en-US" sz="1050" i="0" u="none" strike="noStrike" baseline="0">
                  <a:solidFill>
                    <a:schemeClr val="bg1"/>
                  </a:solidFill>
                  <a:latin typeface="Roboto" panose="02000000000000000000" pitchFamily="2" charset="0"/>
                  <a:ea typeface="Roboto" panose="02000000000000000000" pitchFamily="2" charset="0"/>
                </a:rPr>
                <a:t>We craft tailored </a:t>
              </a:r>
            </a:p>
            <a:p>
              <a:pPr algn="l">
                <a:lnSpc>
                  <a:spcPct val="150000"/>
                </a:lnSpc>
              </a:pPr>
              <a:r>
                <a:rPr lang="en-US" sz="1050" i="0" u="none" strike="noStrike" baseline="0">
                  <a:solidFill>
                    <a:schemeClr val="bg1"/>
                  </a:solidFill>
                  <a:latin typeface="Roboto" panose="02000000000000000000" pitchFamily="2" charset="0"/>
                  <a:ea typeface="Roboto" panose="02000000000000000000" pitchFamily="2" charset="0"/>
                </a:rPr>
                <a:t>e-commerce solutions, integrating secure payment gateways, optimizing product catalogs, and ensuring a smooth checkout process. With a focus on user experience and security, we empower businesses to thrive in the digital marketplace.</a:t>
              </a:r>
              <a:endParaRPr lang="en-IN" sz="800">
                <a:solidFill>
                  <a:schemeClr val="bg1"/>
                </a:solidFill>
                <a:latin typeface="Roboto" panose="02000000000000000000" pitchFamily="2" charset="0"/>
                <a:ea typeface="Roboto" panose="02000000000000000000" pitchFamily="2" charset="0"/>
              </a:endParaRPr>
            </a:p>
          </p:txBody>
        </p:sp>
        <p:sp>
          <p:nvSpPr>
            <p:cNvPr id="41" name="Rectangle: Rounded Corners 40">
              <a:extLst>
                <a:ext uri="{FF2B5EF4-FFF2-40B4-BE49-F238E27FC236}">
                  <a16:creationId xmlns:a16="http://schemas.microsoft.com/office/drawing/2014/main" id="{ED0EF603-FF7B-75C1-76D1-22293A684531}"/>
                </a:ext>
              </a:extLst>
            </p:cNvPr>
            <p:cNvSpPr/>
            <p:nvPr/>
          </p:nvSpPr>
          <p:spPr>
            <a:xfrm>
              <a:off x="888474" y="4647972"/>
              <a:ext cx="1557398" cy="1488455"/>
            </a:xfrm>
            <a:prstGeom prst="roundRect">
              <a:avLst/>
            </a:prstGeom>
            <a:blipFill>
              <a:blip r:embed="rId5" cstate="print">
                <a:extLst>
                  <a:ext uri="{28A0092B-C50C-407E-A947-70E740481C1C}">
                    <a14:useLocalDpi xmlns:a14="http://schemas.microsoft.com/office/drawing/2010/main" val="0"/>
                  </a:ext>
                </a:extLst>
              </a:blip>
              <a:stretch>
                <a:fillRect/>
              </a:stretch>
            </a:blipFill>
            <a:ln>
              <a:solidFill>
                <a:srgbClr val="FF7B00">
                  <a:alpha val="50000"/>
                </a:srgbClr>
              </a:solidFill>
            </a:ln>
            <a:scene3d>
              <a:camera prst="orthographicFront"/>
              <a:lightRig rig="threePt" dir="t"/>
            </a:scene3d>
            <a:sp3d>
              <a:bevelT w="101600" prst="rible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a:t>       </a:t>
              </a:r>
            </a:p>
          </p:txBody>
        </p:sp>
      </p:grpSp>
      <p:grpSp>
        <p:nvGrpSpPr>
          <p:cNvPr id="42" name="Group 41">
            <a:extLst>
              <a:ext uri="{FF2B5EF4-FFF2-40B4-BE49-F238E27FC236}">
                <a16:creationId xmlns:a16="http://schemas.microsoft.com/office/drawing/2014/main" id="{79063262-1236-A653-A97C-1183D936C8D7}"/>
              </a:ext>
            </a:extLst>
          </p:cNvPr>
          <p:cNvGrpSpPr/>
          <p:nvPr/>
        </p:nvGrpSpPr>
        <p:grpSpPr>
          <a:xfrm>
            <a:off x="9759319" y="1297798"/>
            <a:ext cx="1846262" cy="4995384"/>
            <a:chOff x="844552" y="1150055"/>
            <a:chExt cx="1846262" cy="4995384"/>
          </a:xfrm>
        </p:grpSpPr>
        <p:sp>
          <p:nvSpPr>
            <p:cNvPr id="43" name="TextBox 42">
              <a:extLst>
                <a:ext uri="{FF2B5EF4-FFF2-40B4-BE49-F238E27FC236}">
                  <a16:creationId xmlns:a16="http://schemas.microsoft.com/office/drawing/2014/main" id="{FC8FA03F-219F-7724-F371-8A01861F911A}"/>
                </a:ext>
              </a:extLst>
            </p:cNvPr>
            <p:cNvSpPr txBox="1"/>
            <p:nvPr/>
          </p:nvSpPr>
          <p:spPr>
            <a:xfrm>
              <a:off x="844553" y="1150055"/>
              <a:ext cx="1846261" cy="584775"/>
            </a:xfrm>
            <a:prstGeom prst="rect">
              <a:avLst/>
            </a:prstGeom>
            <a:noFill/>
          </p:spPr>
          <p:txBody>
            <a:bodyPr wrap="square">
              <a:spAutoFit/>
            </a:bodyPr>
            <a:lstStyle/>
            <a:p>
              <a:r>
                <a:rPr lang="en-US" sz="1600" b="1">
                  <a:gradFill>
                    <a:gsLst>
                      <a:gs pos="100000">
                        <a:srgbClr val="FFC955"/>
                      </a:gs>
                      <a:gs pos="24000">
                        <a:srgbClr val="FF7B00"/>
                      </a:gs>
                    </a:gsLst>
                    <a:lin ang="0" scaled="0"/>
                  </a:gradFill>
                  <a:latin typeface="Amaranth" panose="02000503050000020004" pitchFamily="2" charset="0"/>
                </a:rPr>
                <a:t>Cloud Integration and Scalability</a:t>
              </a:r>
              <a:endParaRPr lang="en-IN" sz="1600"/>
            </a:p>
          </p:txBody>
        </p:sp>
        <p:sp>
          <p:nvSpPr>
            <p:cNvPr id="44" name="TextBox 43">
              <a:extLst>
                <a:ext uri="{FF2B5EF4-FFF2-40B4-BE49-F238E27FC236}">
                  <a16:creationId xmlns:a16="http://schemas.microsoft.com/office/drawing/2014/main" id="{DF27B8F9-430E-1EDB-26BC-0365FEBDA180}"/>
                </a:ext>
              </a:extLst>
            </p:cNvPr>
            <p:cNvSpPr txBox="1"/>
            <p:nvPr/>
          </p:nvSpPr>
          <p:spPr>
            <a:xfrm>
              <a:off x="844552" y="1640166"/>
              <a:ext cx="1846251" cy="1762021"/>
            </a:xfrm>
            <a:prstGeom prst="rect">
              <a:avLst/>
            </a:prstGeom>
            <a:noFill/>
          </p:spPr>
          <p:txBody>
            <a:bodyPr wrap="square" rtlCol="0">
              <a:spAutoFit/>
            </a:bodyPr>
            <a:lstStyle/>
            <a:p>
              <a:pPr algn="l">
                <a:lnSpc>
                  <a:spcPct val="150000"/>
                </a:lnSpc>
              </a:pPr>
              <a:r>
                <a:rPr lang="en-US" sz="1050" i="0" u="none" strike="noStrike" baseline="0">
                  <a:solidFill>
                    <a:schemeClr val="bg1"/>
                  </a:solidFill>
                  <a:latin typeface="Roboto" panose="02000000000000000000" pitchFamily="2" charset="0"/>
                  <a:ea typeface="Roboto" panose="02000000000000000000" pitchFamily="2" charset="0"/>
                </a:rPr>
                <a:t>We ensure scalable and cost-effective app hosting by seamlessly integrating with popular cloud platforms. Embrace performance and reliability for your digital business.</a:t>
              </a:r>
              <a:endParaRPr lang="en-IN" sz="800">
                <a:solidFill>
                  <a:schemeClr val="bg1"/>
                </a:solidFill>
                <a:latin typeface="Roboto" panose="02000000000000000000" pitchFamily="2" charset="0"/>
                <a:ea typeface="Roboto" panose="02000000000000000000" pitchFamily="2" charset="0"/>
              </a:endParaRPr>
            </a:p>
          </p:txBody>
        </p:sp>
        <p:sp>
          <p:nvSpPr>
            <p:cNvPr id="46" name="Rectangle: Rounded Corners 45">
              <a:extLst>
                <a:ext uri="{FF2B5EF4-FFF2-40B4-BE49-F238E27FC236}">
                  <a16:creationId xmlns:a16="http://schemas.microsoft.com/office/drawing/2014/main" id="{EA791D02-72BB-C1CA-E0D2-324E1E18B34A}"/>
                </a:ext>
              </a:extLst>
            </p:cNvPr>
            <p:cNvSpPr/>
            <p:nvPr/>
          </p:nvSpPr>
          <p:spPr>
            <a:xfrm>
              <a:off x="926367" y="4660748"/>
              <a:ext cx="1532902" cy="1484691"/>
            </a:xfrm>
            <a:prstGeom prst="roundRect">
              <a:avLst/>
            </a:prstGeom>
            <a:blipFill>
              <a:blip r:embed="rId6" cstate="print">
                <a:extLst>
                  <a:ext uri="{28A0092B-C50C-407E-A947-70E740481C1C}">
                    <a14:useLocalDpi xmlns:a14="http://schemas.microsoft.com/office/drawing/2010/main" val="0"/>
                  </a:ext>
                </a:extLst>
              </a:blip>
              <a:stretch>
                <a:fillRect/>
              </a:stretch>
            </a:blipFill>
            <a:ln>
              <a:solidFill>
                <a:srgbClr val="FF7B00">
                  <a:alpha val="50000"/>
                </a:srgbClr>
              </a:solidFill>
            </a:ln>
            <a:scene3d>
              <a:camera prst="orthographicFront"/>
              <a:lightRig rig="threePt" dir="t"/>
            </a:scene3d>
            <a:sp3d>
              <a:bevelT w="101600" prst="rible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a:t>       </a:t>
              </a:r>
            </a:p>
          </p:txBody>
        </p:sp>
      </p:grpSp>
      <p:sp>
        <p:nvSpPr>
          <p:cNvPr id="47" name="TextBox 46">
            <a:extLst>
              <a:ext uri="{FF2B5EF4-FFF2-40B4-BE49-F238E27FC236}">
                <a16:creationId xmlns:a16="http://schemas.microsoft.com/office/drawing/2014/main" id="{63D1C23A-35DF-389C-578A-768D17FAF6EE}"/>
              </a:ext>
            </a:extLst>
          </p:cNvPr>
          <p:cNvSpPr txBox="1"/>
          <p:nvPr/>
        </p:nvSpPr>
        <p:spPr>
          <a:xfrm>
            <a:off x="515943" y="496812"/>
            <a:ext cx="7019750" cy="707886"/>
          </a:xfrm>
          <a:prstGeom prst="rect">
            <a:avLst/>
          </a:prstGeom>
          <a:noFill/>
        </p:spPr>
        <p:txBody>
          <a:bodyPr wrap="square">
            <a:spAutoFit/>
          </a:bodyPr>
          <a:lstStyle/>
          <a:p>
            <a:pPr algn="ctr"/>
            <a:r>
              <a:rPr lang="en-US" sz="4000" b="1">
                <a:gradFill>
                  <a:gsLst>
                    <a:gs pos="100000">
                      <a:srgbClr val="FFC955"/>
                    </a:gs>
                    <a:gs pos="24000">
                      <a:srgbClr val="FF7B00"/>
                    </a:gs>
                  </a:gsLst>
                  <a:lin ang="0" scaled="0"/>
                </a:gradFill>
                <a:latin typeface="Amaranth" panose="02000503050000020004" pitchFamily="2" charset="0"/>
              </a:rPr>
              <a:t>Empowering Digital Presence:</a:t>
            </a:r>
            <a:endParaRPr lang="en-IN" sz="4000"/>
          </a:p>
        </p:txBody>
      </p:sp>
    </p:spTree>
    <p:extLst>
      <p:ext uri="{BB962C8B-B14F-4D97-AF65-F5344CB8AC3E}">
        <p14:creationId xmlns:p14="http://schemas.microsoft.com/office/powerpoint/2010/main" val="8197979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D75E44D-625B-EC34-C830-4F2F777CEEFC}"/>
              </a:ext>
            </a:extLst>
          </p:cNvPr>
          <p:cNvSpPr txBox="1"/>
          <p:nvPr/>
        </p:nvSpPr>
        <p:spPr>
          <a:xfrm>
            <a:off x="883678" y="583094"/>
            <a:ext cx="3128310" cy="707886"/>
          </a:xfrm>
          <a:prstGeom prst="rect">
            <a:avLst/>
          </a:prstGeom>
          <a:noFill/>
        </p:spPr>
        <p:txBody>
          <a:bodyPr wrap="square">
            <a:spAutoFit/>
          </a:bodyPr>
          <a:lstStyle/>
          <a:p>
            <a:r>
              <a:rPr lang="en-US" sz="4000" b="1">
                <a:gradFill>
                  <a:gsLst>
                    <a:gs pos="100000">
                      <a:srgbClr val="FFC955"/>
                    </a:gs>
                    <a:gs pos="24000">
                      <a:srgbClr val="FF7B00"/>
                    </a:gs>
                  </a:gsLst>
                  <a:lin ang="0" scaled="0"/>
                </a:gradFill>
                <a:latin typeface="Amaranth" panose="02000503050000020004" pitchFamily="2" charset="0"/>
              </a:rPr>
              <a:t>Deliverables</a:t>
            </a:r>
            <a:endParaRPr lang="en-IN" sz="4000"/>
          </a:p>
        </p:txBody>
      </p:sp>
      <p:grpSp>
        <p:nvGrpSpPr>
          <p:cNvPr id="56" name="Group 55">
            <a:extLst>
              <a:ext uri="{FF2B5EF4-FFF2-40B4-BE49-F238E27FC236}">
                <a16:creationId xmlns:a16="http://schemas.microsoft.com/office/drawing/2014/main" id="{04523F3D-7F95-D370-7A24-A438B6501FAB}"/>
              </a:ext>
            </a:extLst>
          </p:cNvPr>
          <p:cNvGrpSpPr/>
          <p:nvPr/>
        </p:nvGrpSpPr>
        <p:grpSpPr>
          <a:xfrm>
            <a:off x="571130" y="2228334"/>
            <a:ext cx="1575472" cy="870391"/>
            <a:chOff x="2912569" y="2168453"/>
            <a:chExt cx="1575472" cy="870391"/>
          </a:xfrm>
        </p:grpSpPr>
        <p:sp>
          <p:nvSpPr>
            <p:cNvPr id="57" name="Flowchart: Manual Input 56">
              <a:extLst>
                <a:ext uri="{FF2B5EF4-FFF2-40B4-BE49-F238E27FC236}">
                  <a16:creationId xmlns:a16="http://schemas.microsoft.com/office/drawing/2014/main" id="{F356BF90-7136-420C-D595-1A4247C3BFE6}"/>
                </a:ext>
              </a:extLst>
            </p:cNvPr>
            <p:cNvSpPr/>
            <p:nvPr/>
          </p:nvSpPr>
          <p:spPr>
            <a:xfrm rot="10800000">
              <a:off x="2912569" y="2168453"/>
              <a:ext cx="1575472" cy="616101"/>
            </a:xfrm>
            <a:prstGeom prst="flowChartManualInput">
              <a:avLst/>
            </a:prstGeom>
            <a:gradFill flip="none" rotWithShape="1">
              <a:gsLst>
                <a:gs pos="0">
                  <a:schemeClr val="bg1">
                    <a:alpha val="48000"/>
                  </a:schemeClr>
                </a:gs>
                <a:gs pos="100000">
                  <a:schemeClr val="tx1">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normAutofit/>
            </a:bodyPr>
            <a:lstStyle/>
            <a:p>
              <a:pPr algn="ctr"/>
              <a:endParaRPr lang="en-IN"/>
            </a:p>
          </p:txBody>
        </p:sp>
        <p:sp>
          <p:nvSpPr>
            <p:cNvPr id="58" name="Rectangle 57">
              <a:extLst>
                <a:ext uri="{FF2B5EF4-FFF2-40B4-BE49-F238E27FC236}">
                  <a16:creationId xmlns:a16="http://schemas.microsoft.com/office/drawing/2014/main" id="{0235F2A9-5EBA-AE51-0890-DA08AFA43CF2}"/>
                </a:ext>
              </a:extLst>
            </p:cNvPr>
            <p:cNvSpPr/>
            <p:nvPr/>
          </p:nvSpPr>
          <p:spPr>
            <a:xfrm>
              <a:off x="2973831" y="2222949"/>
              <a:ext cx="1451769" cy="815895"/>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9" name="TextBox 58">
              <a:extLst>
                <a:ext uri="{FF2B5EF4-FFF2-40B4-BE49-F238E27FC236}">
                  <a16:creationId xmlns:a16="http://schemas.microsoft.com/office/drawing/2014/main" id="{6B50E240-4D16-D820-563B-F189B23D1BB0}"/>
                </a:ext>
              </a:extLst>
            </p:cNvPr>
            <p:cNvSpPr txBox="1"/>
            <p:nvPr/>
          </p:nvSpPr>
          <p:spPr>
            <a:xfrm>
              <a:off x="2939324" y="2221373"/>
              <a:ext cx="1355319" cy="338554"/>
            </a:xfrm>
            <a:prstGeom prst="rect">
              <a:avLst/>
            </a:prstGeom>
            <a:noFill/>
          </p:spPr>
          <p:txBody>
            <a:bodyPr wrap="square">
              <a:spAutoFit/>
            </a:bodyPr>
            <a:lstStyle/>
            <a:p>
              <a:r>
                <a:rPr lang="en-US" sz="1600" b="1">
                  <a:gradFill>
                    <a:gsLst>
                      <a:gs pos="100000">
                        <a:srgbClr val="FFC955"/>
                      </a:gs>
                      <a:gs pos="24000">
                        <a:srgbClr val="FF7B00"/>
                      </a:gs>
                    </a:gsLst>
                    <a:lin ang="0" scaled="0"/>
                  </a:gradFill>
                  <a:latin typeface="Amaranth" panose="02000503050000020004" pitchFamily="2" charset="0"/>
                </a:rPr>
                <a:t>Research</a:t>
              </a:r>
              <a:endParaRPr lang="en-IN" sz="1600"/>
            </a:p>
          </p:txBody>
        </p:sp>
      </p:grpSp>
      <p:grpSp>
        <p:nvGrpSpPr>
          <p:cNvPr id="53" name="Group 52">
            <a:extLst>
              <a:ext uri="{FF2B5EF4-FFF2-40B4-BE49-F238E27FC236}">
                <a16:creationId xmlns:a16="http://schemas.microsoft.com/office/drawing/2014/main" id="{B1C40B19-9C18-C7D6-A093-960ED3F54D72}"/>
              </a:ext>
            </a:extLst>
          </p:cNvPr>
          <p:cNvGrpSpPr/>
          <p:nvPr/>
        </p:nvGrpSpPr>
        <p:grpSpPr>
          <a:xfrm>
            <a:off x="2913446" y="2213855"/>
            <a:ext cx="1575472" cy="870391"/>
            <a:chOff x="2912569" y="2168453"/>
            <a:chExt cx="1575472" cy="870391"/>
          </a:xfrm>
        </p:grpSpPr>
        <p:sp>
          <p:nvSpPr>
            <p:cNvPr id="39" name="Flowchart: Manual Input 38">
              <a:extLst>
                <a:ext uri="{FF2B5EF4-FFF2-40B4-BE49-F238E27FC236}">
                  <a16:creationId xmlns:a16="http://schemas.microsoft.com/office/drawing/2014/main" id="{01E6A4F5-0345-E902-705E-214A08F1558C}"/>
                </a:ext>
              </a:extLst>
            </p:cNvPr>
            <p:cNvSpPr/>
            <p:nvPr/>
          </p:nvSpPr>
          <p:spPr>
            <a:xfrm rot="10800000">
              <a:off x="2912569" y="2168453"/>
              <a:ext cx="1575472" cy="616101"/>
            </a:xfrm>
            <a:prstGeom prst="flowChartManualInput">
              <a:avLst/>
            </a:prstGeom>
            <a:gradFill flip="none" rotWithShape="1">
              <a:gsLst>
                <a:gs pos="0">
                  <a:schemeClr val="bg1">
                    <a:alpha val="48000"/>
                  </a:schemeClr>
                </a:gs>
                <a:gs pos="100000">
                  <a:schemeClr val="tx1">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normAutofit/>
            </a:bodyPr>
            <a:lstStyle/>
            <a:p>
              <a:pPr algn="ctr"/>
              <a:endParaRPr lang="en-IN"/>
            </a:p>
          </p:txBody>
        </p:sp>
        <p:sp>
          <p:nvSpPr>
            <p:cNvPr id="50" name="Rectangle 49">
              <a:extLst>
                <a:ext uri="{FF2B5EF4-FFF2-40B4-BE49-F238E27FC236}">
                  <a16:creationId xmlns:a16="http://schemas.microsoft.com/office/drawing/2014/main" id="{A717A71C-C9F6-5C90-FB1C-6951956E34D4}"/>
                </a:ext>
              </a:extLst>
            </p:cNvPr>
            <p:cNvSpPr/>
            <p:nvPr/>
          </p:nvSpPr>
          <p:spPr>
            <a:xfrm>
              <a:off x="2973831" y="2222949"/>
              <a:ext cx="1451769" cy="815895"/>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79C1B4BC-AF50-7799-99E9-3448A9B1452D}"/>
                </a:ext>
              </a:extLst>
            </p:cNvPr>
            <p:cNvSpPr txBox="1"/>
            <p:nvPr/>
          </p:nvSpPr>
          <p:spPr>
            <a:xfrm>
              <a:off x="2939324" y="2221373"/>
              <a:ext cx="1355319" cy="338554"/>
            </a:xfrm>
            <a:prstGeom prst="rect">
              <a:avLst/>
            </a:prstGeom>
            <a:noFill/>
          </p:spPr>
          <p:txBody>
            <a:bodyPr wrap="square">
              <a:spAutoFit/>
            </a:bodyPr>
            <a:lstStyle/>
            <a:p>
              <a:r>
                <a:rPr lang="en-US" sz="1600" b="1">
                  <a:gradFill>
                    <a:gsLst>
                      <a:gs pos="100000">
                        <a:srgbClr val="FFC955"/>
                      </a:gs>
                      <a:gs pos="24000">
                        <a:srgbClr val="FF7B00"/>
                      </a:gs>
                    </a:gsLst>
                    <a:lin ang="0" scaled="0"/>
                  </a:gradFill>
                  <a:latin typeface="Amaranth" panose="02000503050000020004" pitchFamily="2" charset="0"/>
                </a:rPr>
                <a:t>Design</a:t>
              </a:r>
              <a:endParaRPr lang="en-IN" sz="1600"/>
            </a:p>
          </p:txBody>
        </p:sp>
      </p:grpSp>
      <p:grpSp>
        <p:nvGrpSpPr>
          <p:cNvPr id="1024" name="Group 1023">
            <a:extLst>
              <a:ext uri="{FF2B5EF4-FFF2-40B4-BE49-F238E27FC236}">
                <a16:creationId xmlns:a16="http://schemas.microsoft.com/office/drawing/2014/main" id="{FD106F68-5F65-BE6F-3EBF-93F953BAA260}"/>
              </a:ext>
            </a:extLst>
          </p:cNvPr>
          <p:cNvGrpSpPr/>
          <p:nvPr/>
        </p:nvGrpSpPr>
        <p:grpSpPr>
          <a:xfrm>
            <a:off x="5286062" y="2186608"/>
            <a:ext cx="1575472" cy="870391"/>
            <a:chOff x="2912569" y="2168453"/>
            <a:chExt cx="1575472" cy="870391"/>
          </a:xfrm>
        </p:grpSpPr>
        <p:sp>
          <p:nvSpPr>
            <p:cNvPr id="1025" name="Flowchart: Manual Input 1024">
              <a:extLst>
                <a:ext uri="{FF2B5EF4-FFF2-40B4-BE49-F238E27FC236}">
                  <a16:creationId xmlns:a16="http://schemas.microsoft.com/office/drawing/2014/main" id="{B63D0E8D-0531-92EE-92E5-16685D6C2C25}"/>
                </a:ext>
              </a:extLst>
            </p:cNvPr>
            <p:cNvSpPr/>
            <p:nvPr/>
          </p:nvSpPr>
          <p:spPr>
            <a:xfrm rot="10800000">
              <a:off x="2912569" y="2168453"/>
              <a:ext cx="1575472" cy="616101"/>
            </a:xfrm>
            <a:prstGeom prst="flowChartManualInput">
              <a:avLst/>
            </a:prstGeom>
            <a:gradFill flip="none" rotWithShape="1">
              <a:gsLst>
                <a:gs pos="0">
                  <a:schemeClr val="bg1">
                    <a:alpha val="48000"/>
                  </a:schemeClr>
                </a:gs>
                <a:gs pos="100000">
                  <a:schemeClr val="tx1">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normAutofit/>
            </a:bodyPr>
            <a:lstStyle/>
            <a:p>
              <a:pPr algn="ctr"/>
              <a:endParaRPr lang="en-IN"/>
            </a:p>
          </p:txBody>
        </p:sp>
        <p:sp>
          <p:nvSpPr>
            <p:cNvPr id="1026" name="Rectangle 1025">
              <a:extLst>
                <a:ext uri="{FF2B5EF4-FFF2-40B4-BE49-F238E27FC236}">
                  <a16:creationId xmlns:a16="http://schemas.microsoft.com/office/drawing/2014/main" id="{DC8410A2-0849-FB72-8A4E-16999ED34C10}"/>
                </a:ext>
              </a:extLst>
            </p:cNvPr>
            <p:cNvSpPr/>
            <p:nvPr/>
          </p:nvSpPr>
          <p:spPr>
            <a:xfrm>
              <a:off x="2973831" y="2222949"/>
              <a:ext cx="1451769" cy="815895"/>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27" name="TextBox 1026">
              <a:extLst>
                <a:ext uri="{FF2B5EF4-FFF2-40B4-BE49-F238E27FC236}">
                  <a16:creationId xmlns:a16="http://schemas.microsoft.com/office/drawing/2014/main" id="{C1B94BEE-5C08-D0DD-22D5-E240E1B6400B}"/>
                </a:ext>
              </a:extLst>
            </p:cNvPr>
            <p:cNvSpPr txBox="1"/>
            <p:nvPr/>
          </p:nvSpPr>
          <p:spPr>
            <a:xfrm>
              <a:off x="2939324" y="2221373"/>
              <a:ext cx="1355319" cy="338554"/>
            </a:xfrm>
            <a:prstGeom prst="rect">
              <a:avLst/>
            </a:prstGeom>
            <a:noFill/>
          </p:spPr>
          <p:txBody>
            <a:bodyPr wrap="square">
              <a:spAutoFit/>
            </a:bodyPr>
            <a:lstStyle/>
            <a:p>
              <a:r>
                <a:rPr lang="en-US" sz="1600" b="1">
                  <a:gradFill>
                    <a:gsLst>
                      <a:gs pos="100000">
                        <a:srgbClr val="FFC955"/>
                      </a:gs>
                      <a:gs pos="24000">
                        <a:srgbClr val="FF7B00"/>
                      </a:gs>
                    </a:gsLst>
                    <a:lin ang="0" scaled="0"/>
                  </a:gradFill>
                  <a:latin typeface="Amaranth" panose="02000503050000020004" pitchFamily="2" charset="0"/>
                </a:rPr>
                <a:t>Development</a:t>
              </a:r>
              <a:endParaRPr lang="en-IN" sz="1600"/>
            </a:p>
          </p:txBody>
        </p:sp>
      </p:grpSp>
      <p:grpSp>
        <p:nvGrpSpPr>
          <p:cNvPr id="1028" name="Group 1027">
            <a:extLst>
              <a:ext uri="{FF2B5EF4-FFF2-40B4-BE49-F238E27FC236}">
                <a16:creationId xmlns:a16="http://schemas.microsoft.com/office/drawing/2014/main" id="{70F1ABC4-97F0-4139-CE75-87AF0DAA8EAF}"/>
              </a:ext>
            </a:extLst>
          </p:cNvPr>
          <p:cNvGrpSpPr/>
          <p:nvPr/>
        </p:nvGrpSpPr>
        <p:grpSpPr>
          <a:xfrm>
            <a:off x="7634660" y="2213009"/>
            <a:ext cx="1575472" cy="870391"/>
            <a:chOff x="2912569" y="2168453"/>
            <a:chExt cx="1575472" cy="870391"/>
          </a:xfrm>
        </p:grpSpPr>
        <p:sp>
          <p:nvSpPr>
            <p:cNvPr id="1029" name="Flowchart: Manual Input 1028">
              <a:extLst>
                <a:ext uri="{FF2B5EF4-FFF2-40B4-BE49-F238E27FC236}">
                  <a16:creationId xmlns:a16="http://schemas.microsoft.com/office/drawing/2014/main" id="{C6F229DD-43A3-DFBF-67AC-39F2B5090B7A}"/>
                </a:ext>
              </a:extLst>
            </p:cNvPr>
            <p:cNvSpPr/>
            <p:nvPr/>
          </p:nvSpPr>
          <p:spPr>
            <a:xfrm rot="10800000">
              <a:off x="2912569" y="2168453"/>
              <a:ext cx="1575472" cy="616101"/>
            </a:xfrm>
            <a:prstGeom prst="flowChartManualInput">
              <a:avLst/>
            </a:prstGeom>
            <a:gradFill flip="none" rotWithShape="1">
              <a:gsLst>
                <a:gs pos="0">
                  <a:schemeClr val="bg1">
                    <a:alpha val="48000"/>
                  </a:schemeClr>
                </a:gs>
                <a:gs pos="100000">
                  <a:schemeClr val="tx1">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normAutofit/>
            </a:bodyPr>
            <a:lstStyle/>
            <a:p>
              <a:pPr algn="ctr"/>
              <a:endParaRPr lang="en-IN"/>
            </a:p>
          </p:txBody>
        </p:sp>
        <p:sp>
          <p:nvSpPr>
            <p:cNvPr id="1034" name="Rectangle 1033">
              <a:extLst>
                <a:ext uri="{FF2B5EF4-FFF2-40B4-BE49-F238E27FC236}">
                  <a16:creationId xmlns:a16="http://schemas.microsoft.com/office/drawing/2014/main" id="{0589DF8D-4135-00D6-E470-EFB1BE054BA3}"/>
                </a:ext>
              </a:extLst>
            </p:cNvPr>
            <p:cNvSpPr/>
            <p:nvPr/>
          </p:nvSpPr>
          <p:spPr>
            <a:xfrm>
              <a:off x="2973831" y="2222949"/>
              <a:ext cx="1451769" cy="815895"/>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36" name="TextBox 1035">
              <a:extLst>
                <a:ext uri="{FF2B5EF4-FFF2-40B4-BE49-F238E27FC236}">
                  <a16:creationId xmlns:a16="http://schemas.microsoft.com/office/drawing/2014/main" id="{36E734EE-8A02-5DB5-10DE-41B7B5A4A64D}"/>
                </a:ext>
              </a:extLst>
            </p:cNvPr>
            <p:cNvSpPr txBox="1"/>
            <p:nvPr/>
          </p:nvSpPr>
          <p:spPr>
            <a:xfrm>
              <a:off x="2939324" y="2221373"/>
              <a:ext cx="1355319" cy="338554"/>
            </a:xfrm>
            <a:prstGeom prst="rect">
              <a:avLst/>
            </a:prstGeom>
            <a:noFill/>
          </p:spPr>
          <p:txBody>
            <a:bodyPr wrap="square">
              <a:spAutoFit/>
            </a:bodyPr>
            <a:lstStyle/>
            <a:p>
              <a:r>
                <a:rPr lang="en-US" sz="1600" b="1">
                  <a:gradFill>
                    <a:gsLst>
                      <a:gs pos="100000">
                        <a:srgbClr val="FFC955"/>
                      </a:gs>
                      <a:gs pos="24000">
                        <a:srgbClr val="FF7B00"/>
                      </a:gs>
                    </a:gsLst>
                    <a:lin ang="0" scaled="0"/>
                  </a:gradFill>
                  <a:latin typeface="Amaranth" panose="02000503050000020004" pitchFamily="2" charset="0"/>
                </a:rPr>
                <a:t>Go Live</a:t>
              </a:r>
              <a:endParaRPr lang="en-IN" sz="1600"/>
            </a:p>
          </p:txBody>
        </p:sp>
      </p:grpSp>
      <p:grpSp>
        <p:nvGrpSpPr>
          <p:cNvPr id="1041" name="Group 1040">
            <a:extLst>
              <a:ext uri="{FF2B5EF4-FFF2-40B4-BE49-F238E27FC236}">
                <a16:creationId xmlns:a16="http://schemas.microsoft.com/office/drawing/2014/main" id="{A1DF72B6-0238-5953-5191-460759D9CA2A}"/>
              </a:ext>
            </a:extLst>
          </p:cNvPr>
          <p:cNvGrpSpPr/>
          <p:nvPr/>
        </p:nvGrpSpPr>
        <p:grpSpPr>
          <a:xfrm>
            <a:off x="9984136" y="2213855"/>
            <a:ext cx="1575472" cy="870391"/>
            <a:chOff x="2912569" y="2168453"/>
            <a:chExt cx="1575472" cy="870391"/>
          </a:xfrm>
        </p:grpSpPr>
        <p:sp>
          <p:nvSpPr>
            <p:cNvPr id="1049" name="Flowchart: Manual Input 1048">
              <a:extLst>
                <a:ext uri="{FF2B5EF4-FFF2-40B4-BE49-F238E27FC236}">
                  <a16:creationId xmlns:a16="http://schemas.microsoft.com/office/drawing/2014/main" id="{D96DC202-9706-F0A7-708B-16A871EB57F6}"/>
                </a:ext>
              </a:extLst>
            </p:cNvPr>
            <p:cNvSpPr/>
            <p:nvPr/>
          </p:nvSpPr>
          <p:spPr>
            <a:xfrm rot="10800000">
              <a:off x="2912569" y="2168453"/>
              <a:ext cx="1575472" cy="616101"/>
            </a:xfrm>
            <a:prstGeom prst="flowChartManualInput">
              <a:avLst/>
            </a:prstGeom>
            <a:gradFill flip="none" rotWithShape="1">
              <a:gsLst>
                <a:gs pos="0">
                  <a:schemeClr val="bg1">
                    <a:alpha val="48000"/>
                  </a:schemeClr>
                </a:gs>
                <a:gs pos="100000">
                  <a:schemeClr val="tx1">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normAutofit/>
            </a:bodyPr>
            <a:lstStyle/>
            <a:p>
              <a:pPr algn="ctr"/>
              <a:endParaRPr lang="en-IN"/>
            </a:p>
          </p:txBody>
        </p:sp>
        <p:sp>
          <p:nvSpPr>
            <p:cNvPr id="1057" name="Rectangle 1056">
              <a:extLst>
                <a:ext uri="{FF2B5EF4-FFF2-40B4-BE49-F238E27FC236}">
                  <a16:creationId xmlns:a16="http://schemas.microsoft.com/office/drawing/2014/main" id="{5C29E6DF-B27D-E973-6D9F-2F2462B3A80B}"/>
                </a:ext>
              </a:extLst>
            </p:cNvPr>
            <p:cNvSpPr/>
            <p:nvPr/>
          </p:nvSpPr>
          <p:spPr>
            <a:xfrm>
              <a:off x="2973831" y="2222949"/>
              <a:ext cx="1451769" cy="815895"/>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65" name="TextBox 1064">
              <a:extLst>
                <a:ext uri="{FF2B5EF4-FFF2-40B4-BE49-F238E27FC236}">
                  <a16:creationId xmlns:a16="http://schemas.microsoft.com/office/drawing/2014/main" id="{8778FA0E-5B0D-A0ED-265D-D5000F8077C1}"/>
                </a:ext>
              </a:extLst>
            </p:cNvPr>
            <p:cNvSpPr txBox="1"/>
            <p:nvPr/>
          </p:nvSpPr>
          <p:spPr>
            <a:xfrm>
              <a:off x="2939324" y="2221373"/>
              <a:ext cx="1355319" cy="338554"/>
            </a:xfrm>
            <a:prstGeom prst="rect">
              <a:avLst/>
            </a:prstGeom>
            <a:noFill/>
          </p:spPr>
          <p:txBody>
            <a:bodyPr wrap="square">
              <a:spAutoFit/>
            </a:bodyPr>
            <a:lstStyle/>
            <a:p>
              <a:r>
                <a:rPr lang="en-US" sz="1600" b="1">
                  <a:gradFill>
                    <a:gsLst>
                      <a:gs pos="100000">
                        <a:srgbClr val="FFC955"/>
                      </a:gs>
                      <a:gs pos="24000">
                        <a:srgbClr val="FF7B00"/>
                      </a:gs>
                    </a:gsLst>
                    <a:lin ang="0" scaled="0"/>
                  </a:gradFill>
                  <a:latin typeface="Amaranth" panose="02000503050000020004" pitchFamily="2" charset="0"/>
                </a:rPr>
                <a:t>After Live</a:t>
              </a:r>
              <a:endParaRPr lang="en-IN" sz="1600"/>
            </a:p>
          </p:txBody>
        </p:sp>
      </p:grpSp>
      <p:grpSp>
        <p:nvGrpSpPr>
          <p:cNvPr id="1080" name="Group 1079">
            <a:extLst>
              <a:ext uri="{FF2B5EF4-FFF2-40B4-BE49-F238E27FC236}">
                <a16:creationId xmlns:a16="http://schemas.microsoft.com/office/drawing/2014/main" id="{EBB718C7-F638-7391-0874-B7733B4A6E8B}"/>
              </a:ext>
            </a:extLst>
          </p:cNvPr>
          <p:cNvGrpSpPr/>
          <p:nvPr/>
        </p:nvGrpSpPr>
        <p:grpSpPr>
          <a:xfrm>
            <a:off x="626143" y="1891665"/>
            <a:ext cx="10907356" cy="3934916"/>
            <a:chOff x="678884" y="1194027"/>
            <a:chExt cx="11686454" cy="4232953"/>
          </a:xfrm>
        </p:grpSpPr>
        <p:grpSp>
          <p:nvGrpSpPr>
            <p:cNvPr id="1033" name="Group 1032">
              <a:extLst>
                <a:ext uri="{FF2B5EF4-FFF2-40B4-BE49-F238E27FC236}">
                  <a16:creationId xmlns:a16="http://schemas.microsoft.com/office/drawing/2014/main" id="{66E33BCE-A8B9-F0E4-FC28-67C417409F20}"/>
                </a:ext>
              </a:extLst>
            </p:cNvPr>
            <p:cNvGrpSpPr/>
            <p:nvPr/>
          </p:nvGrpSpPr>
          <p:grpSpPr>
            <a:xfrm>
              <a:off x="678884" y="1218228"/>
              <a:ext cx="1803156" cy="3482532"/>
              <a:chOff x="10360" y="1306511"/>
              <a:chExt cx="1803156" cy="3482532"/>
            </a:xfrm>
          </p:grpSpPr>
          <p:sp>
            <p:nvSpPr>
              <p:cNvPr id="54" name="TextBox 53">
                <a:extLst>
                  <a:ext uri="{FF2B5EF4-FFF2-40B4-BE49-F238E27FC236}">
                    <a16:creationId xmlns:a16="http://schemas.microsoft.com/office/drawing/2014/main" id="{8CB12830-942F-D08E-D0E8-8ACD11146DA7}"/>
                  </a:ext>
                </a:extLst>
              </p:cNvPr>
              <p:cNvSpPr txBox="1"/>
              <p:nvPr/>
            </p:nvSpPr>
            <p:spPr>
              <a:xfrm>
                <a:off x="150047" y="1306511"/>
                <a:ext cx="1349491" cy="369332"/>
              </a:xfrm>
              <a:prstGeom prst="rect">
                <a:avLst/>
              </a:prstGeom>
              <a:noFill/>
            </p:spPr>
            <p:txBody>
              <a:bodyPr wrap="square">
                <a:normAutofit fontScale="92500" lnSpcReduction="10000"/>
              </a:bodyPr>
              <a:lstStyle/>
              <a:p>
                <a:r>
                  <a:rPr lang="en-IN" b="1" i="0" u="none" strike="noStrike" baseline="0">
                    <a:solidFill>
                      <a:schemeClr val="bg1"/>
                    </a:solidFill>
                    <a:latin typeface="Amaranth" panose="02000503050000020004" pitchFamily="2" charset="0"/>
                  </a:rPr>
                  <a:t>Milestone 1</a:t>
                </a:r>
                <a:endParaRPr lang="en-US" b="1">
                  <a:solidFill>
                    <a:schemeClr val="bg1"/>
                  </a:solidFill>
                  <a:latin typeface="Amaranth" panose="02000503050000020004" pitchFamily="2" charset="0"/>
                </a:endParaRPr>
              </a:p>
            </p:txBody>
          </p:sp>
          <p:sp>
            <p:nvSpPr>
              <p:cNvPr id="1030" name="TextBox 1029">
                <a:extLst>
                  <a:ext uri="{FF2B5EF4-FFF2-40B4-BE49-F238E27FC236}">
                    <a16:creationId xmlns:a16="http://schemas.microsoft.com/office/drawing/2014/main" id="{35D98201-3B3F-C0C0-DC18-A52002AE13D6}"/>
                  </a:ext>
                </a:extLst>
              </p:cNvPr>
              <p:cNvSpPr txBox="1"/>
              <p:nvPr/>
            </p:nvSpPr>
            <p:spPr>
              <a:xfrm>
                <a:off x="10976" y="2026307"/>
                <a:ext cx="1673092" cy="1589223"/>
              </a:xfrm>
              <a:prstGeom prst="rect">
                <a:avLst/>
              </a:prstGeom>
              <a:noFill/>
            </p:spPr>
            <p:txBody>
              <a:bodyPr wrap="square" rtlCol="0">
                <a:spAutoFit/>
              </a:bodyPr>
              <a:lstStyle/>
              <a:p>
                <a:pPr algn="l"/>
                <a:r>
                  <a:rPr lang="en-US" sz="900" b="1" i="0" u="none" strike="noStrike" baseline="0">
                    <a:solidFill>
                      <a:schemeClr val="bg1"/>
                    </a:solidFill>
                    <a:latin typeface="Amaranth" panose="02000503050000020004" pitchFamily="2" charset="0"/>
                    <a:ea typeface="Roboto Light" panose="02000000000000000000" pitchFamily="2" charset="0"/>
                  </a:rPr>
                  <a:t>In the Research phase of app development, Hathor Union conducts a comprehensive analysis of client requirements, industry trends, and target audience, establishing the groundwork for success by gathering essential information and insights</a:t>
                </a:r>
                <a:endParaRPr lang="en-IN" sz="600" b="1">
                  <a:solidFill>
                    <a:schemeClr val="bg1"/>
                  </a:solidFill>
                  <a:latin typeface="Amaranth" panose="02000503050000020004" pitchFamily="2" charset="0"/>
                  <a:ea typeface="Roboto Light" panose="02000000000000000000" pitchFamily="2" charset="0"/>
                </a:endParaRPr>
              </a:p>
            </p:txBody>
          </p:sp>
          <p:sp>
            <p:nvSpPr>
              <p:cNvPr id="1031" name="TextBox 1030">
                <a:extLst>
                  <a:ext uri="{FF2B5EF4-FFF2-40B4-BE49-F238E27FC236}">
                    <a16:creationId xmlns:a16="http://schemas.microsoft.com/office/drawing/2014/main" id="{8CEAAE0E-016A-FCB8-83AA-75C975EDD2A0}"/>
                  </a:ext>
                </a:extLst>
              </p:cNvPr>
              <p:cNvSpPr txBox="1"/>
              <p:nvPr/>
            </p:nvSpPr>
            <p:spPr>
              <a:xfrm>
                <a:off x="10360" y="3916300"/>
                <a:ext cx="1470156" cy="307777"/>
              </a:xfrm>
              <a:prstGeom prst="rect">
                <a:avLst/>
              </a:prstGeom>
              <a:noFill/>
            </p:spPr>
            <p:txBody>
              <a:bodyPr wrap="square">
                <a:normAutofit lnSpcReduction="10000"/>
              </a:bodyPr>
              <a:lstStyle/>
              <a:p>
                <a:r>
                  <a:rPr lang="en-IN" sz="1400" i="0" strike="noStrike" baseline="0">
                    <a:solidFill>
                      <a:schemeClr val="bg1"/>
                    </a:solidFill>
                    <a:latin typeface="Amaranth" panose="02000503050000020004" pitchFamily="2" charset="0"/>
                  </a:rPr>
                  <a:t>Deliverables:</a:t>
                </a:r>
                <a:endParaRPr lang="en-US" sz="1400">
                  <a:solidFill>
                    <a:schemeClr val="bg1"/>
                  </a:solidFill>
                  <a:latin typeface="Amaranth" panose="02000503050000020004" pitchFamily="2" charset="0"/>
                </a:endParaRPr>
              </a:p>
            </p:txBody>
          </p:sp>
          <p:sp>
            <p:nvSpPr>
              <p:cNvPr id="1032" name="TextBox 1031">
                <a:extLst>
                  <a:ext uri="{FF2B5EF4-FFF2-40B4-BE49-F238E27FC236}">
                    <a16:creationId xmlns:a16="http://schemas.microsoft.com/office/drawing/2014/main" id="{356A42DA-BA7B-F02C-A5C2-99704C55C452}"/>
                  </a:ext>
                </a:extLst>
              </p:cNvPr>
              <p:cNvSpPr txBox="1"/>
              <p:nvPr/>
            </p:nvSpPr>
            <p:spPr>
              <a:xfrm>
                <a:off x="10360" y="4188879"/>
                <a:ext cx="1803156" cy="600164"/>
              </a:xfrm>
              <a:prstGeom prst="rect">
                <a:avLst/>
              </a:prstGeom>
              <a:noFill/>
            </p:spPr>
            <p:txBody>
              <a:bodyPr wrap="square" rtlCol="0">
                <a:normAutofit/>
              </a:bodyPr>
              <a:lstStyle/>
              <a:p>
                <a:pPr marL="171450" indent="-171450" algn="l">
                  <a:buFont typeface="Wingdings" panose="05000000000000000000" pitchFamily="2" charset="2"/>
                  <a:buChar char="q"/>
                </a:pPr>
                <a:r>
                  <a:rPr lang="en-US" sz="1000" i="0" u="none" strike="noStrike" baseline="0">
                    <a:solidFill>
                      <a:schemeClr val="bg1">
                        <a:lumMod val="85000"/>
                      </a:schemeClr>
                    </a:solidFill>
                    <a:latin typeface="Roboto" panose="02000000000000000000" pitchFamily="2" charset="0"/>
                    <a:ea typeface="Roboto" panose="02000000000000000000" pitchFamily="2" charset="0"/>
                  </a:rPr>
                  <a:t>Requirements analysis</a:t>
                </a:r>
              </a:p>
              <a:p>
                <a:pPr marL="171450" indent="-171450" algn="l">
                  <a:buFont typeface="Wingdings" panose="05000000000000000000" pitchFamily="2" charset="2"/>
                  <a:buChar char="q"/>
                </a:pPr>
                <a:r>
                  <a:rPr lang="en-IN" sz="1000" b="0" i="0">
                    <a:solidFill>
                      <a:srgbClr val="D1D5DB"/>
                    </a:solidFill>
                    <a:effectLst/>
                    <a:latin typeface="Söhne"/>
                  </a:rPr>
                  <a:t>Client insights report</a:t>
                </a:r>
              </a:p>
              <a:p>
                <a:pPr marL="171450" indent="-171450" algn="l">
                  <a:buFont typeface="Wingdings" panose="05000000000000000000" pitchFamily="2" charset="2"/>
                  <a:buChar char="q"/>
                </a:pPr>
                <a:r>
                  <a:rPr lang="en-IN" sz="1000" b="0" i="0">
                    <a:solidFill>
                      <a:srgbClr val="D1D5DB"/>
                    </a:solidFill>
                    <a:effectLst/>
                    <a:latin typeface="Söhne"/>
                  </a:rPr>
                  <a:t>Industry trends summary</a:t>
                </a:r>
                <a:endParaRPr lang="en-IN" sz="1000">
                  <a:solidFill>
                    <a:schemeClr val="bg1">
                      <a:lumMod val="85000"/>
                    </a:schemeClr>
                  </a:solidFill>
                  <a:latin typeface="Roboto" panose="02000000000000000000" pitchFamily="2" charset="0"/>
                  <a:ea typeface="Roboto" panose="02000000000000000000" pitchFamily="2" charset="0"/>
                </a:endParaRPr>
              </a:p>
            </p:txBody>
          </p:sp>
        </p:grpSp>
        <p:grpSp>
          <p:nvGrpSpPr>
            <p:cNvPr id="1035" name="Group 1034">
              <a:extLst>
                <a:ext uri="{FF2B5EF4-FFF2-40B4-BE49-F238E27FC236}">
                  <a16:creationId xmlns:a16="http://schemas.microsoft.com/office/drawing/2014/main" id="{4E8E0B8C-5490-71FA-3E1A-EA69ECB663B4}"/>
                </a:ext>
              </a:extLst>
            </p:cNvPr>
            <p:cNvGrpSpPr/>
            <p:nvPr/>
          </p:nvGrpSpPr>
          <p:grpSpPr>
            <a:xfrm>
              <a:off x="3129566" y="1200858"/>
              <a:ext cx="2128323" cy="3499902"/>
              <a:chOff x="516516" y="-369917"/>
              <a:chExt cx="2128323" cy="3499902"/>
            </a:xfrm>
          </p:grpSpPr>
          <p:sp>
            <p:nvSpPr>
              <p:cNvPr id="1042" name="TextBox 1041">
                <a:extLst>
                  <a:ext uri="{FF2B5EF4-FFF2-40B4-BE49-F238E27FC236}">
                    <a16:creationId xmlns:a16="http://schemas.microsoft.com/office/drawing/2014/main" id="{73AF3B7D-C813-6D1D-B424-3C9A250D9098}"/>
                  </a:ext>
                </a:extLst>
              </p:cNvPr>
              <p:cNvSpPr txBox="1"/>
              <p:nvPr/>
            </p:nvSpPr>
            <p:spPr>
              <a:xfrm>
                <a:off x="666445" y="-369917"/>
                <a:ext cx="1349491" cy="369332"/>
              </a:xfrm>
              <a:prstGeom prst="rect">
                <a:avLst/>
              </a:prstGeom>
              <a:noFill/>
            </p:spPr>
            <p:txBody>
              <a:bodyPr wrap="square">
                <a:normAutofit fontScale="92500" lnSpcReduction="10000"/>
              </a:bodyPr>
              <a:lstStyle/>
              <a:p>
                <a:r>
                  <a:rPr lang="en-IN" sz="1800" b="1" i="0" u="none" strike="noStrike" baseline="0">
                    <a:solidFill>
                      <a:schemeClr val="bg1"/>
                    </a:solidFill>
                    <a:latin typeface="Amaranth" panose="02000503050000020004" pitchFamily="2" charset="0"/>
                  </a:rPr>
                  <a:t>Milestone 2</a:t>
                </a:r>
                <a:endParaRPr lang="en-US" sz="1800" b="1">
                  <a:solidFill>
                    <a:schemeClr val="bg1"/>
                  </a:solidFill>
                  <a:latin typeface="Amaranth" panose="02000503050000020004" pitchFamily="2" charset="0"/>
                </a:endParaRPr>
              </a:p>
            </p:txBody>
          </p:sp>
          <p:sp>
            <p:nvSpPr>
              <p:cNvPr id="1039" name="TextBox 1038">
                <a:extLst>
                  <a:ext uri="{FF2B5EF4-FFF2-40B4-BE49-F238E27FC236}">
                    <a16:creationId xmlns:a16="http://schemas.microsoft.com/office/drawing/2014/main" id="{A7B005FA-9863-A8F1-6D30-2057B0C33D5B}"/>
                  </a:ext>
                </a:extLst>
              </p:cNvPr>
              <p:cNvSpPr txBox="1"/>
              <p:nvPr/>
            </p:nvSpPr>
            <p:spPr>
              <a:xfrm>
                <a:off x="527156" y="2255377"/>
                <a:ext cx="1470155" cy="307777"/>
              </a:xfrm>
              <a:prstGeom prst="rect">
                <a:avLst/>
              </a:prstGeom>
              <a:noFill/>
            </p:spPr>
            <p:txBody>
              <a:bodyPr wrap="square">
                <a:noAutofit/>
              </a:bodyPr>
              <a:lstStyle/>
              <a:p>
                <a:r>
                  <a:rPr lang="en-IN" sz="1400" i="0" strike="noStrike" baseline="0">
                    <a:solidFill>
                      <a:schemeClr val="bg1"/>
                    </a:solidFill>
                    <a:latin typeface="Amaranth" panose="02000503050000020004" pitchFamily="2" charset="0"/>
                  </a:rPr>
                  <a:t>Deliverables:</a:t>
                </a:r>
                <a:endParaRPr lang="en-US" sz="1400">
                  <a:solidFill>
                    <a:schemeClr val="bg1"/>
                  </a:solidFill>
                  <a:latin typeface="Amaranth" panose="02000503050000020004" pitchFamily="2" charset="0"/>
                </a:endParaRPr>
              </a:p>
            </p:txBody>
          </p:sp>
          <p:sp>
            <p:nvSpPr>
              <p:cNvPr id="1040" name="TextBox 1039">
                <a:extLst>
                  <a:ext uri="{FF2B5EF4-FFF2-40B4-BE49-F238E27FC236}">
                    <a16:creationId xmlns:a16="http://schemas.microsoft.com/office/drawing/2014/main" id="{D37D9882-4050-1A44-0241-68EF42F012E0}"/>
                  </a:ext>
                </a:extLst>
              </p:cNvPr>
              <p:cNvSpPr txBox="1"/>
              <p:nvPr/>
            </p:nvSpPr>
            <p:spPr>
              <a:xfrm>
                <a:off x="516516" y="2529821"/>
                <a:ext cx="2128323" cy="600164"/>
              </a:xfrm>
              <a:prstGeom prst="rect">
                <a:avLst/>
              </a:prstGeom>
              <a:noFill/>
            </p:spPr>
            <p:txBody>
              <a:bodyPr wrap="square" rtlCol="0">
                <a:noAutofit/>
              </a:bodyPr>
              <a:lstStyle/>
              <a:p>
                <a:pPr marL="171450" indent="-171450" algn="l">
                  <a:buFont typeface="Wingdings" panose="05000000000000000000" pitchFamily="2" charset="2"/>
                  <a:buChar char="q"/>
                </a:pPr>
                <a:r>
                  <a:rPr lang="en-US" sz="1000" i="0" u="none" strike="noStrike" baseline="0">
                    <a:solidFill>
                      <a:schemeClr val="bg1">
                        <a:lumMod val="75000"/>
                      </a:schemeClr>
                    </a:solidFill>
                    <a:latin typeface="Roboto" panose="02000000000000000000" pitchFamily="2" charset="0"/>
                    <a:ea typeface="Roboto" panose="02000000000000000000" pitchFamily="2" charset="0"/>
                  </a:rPr>
                  <a:t>Wireframes for app interface</a:t>
                </a:r>
              </a:p>
              <a:p>
                <a:pPr marL="171450" indent="-171450" algn="l">
                  <a:buFont typeface="Wingdings" panose="05000000000000000000" pitchFamily="2" charset="2"/>
                  <a:buChar char="q"/>
                </a:pPr>
                <a:r>
                  <a:rPr lang="en-US" sz="1000" i="0" u="none" strike="noStrike" baseline="0">
                    <a:solidFill>
                      <a:schemeClr val="bg1">
                        <a:lumMod val="75000"/>
                      </a:schemeClr>
                    </a:solidFill>
                    <a:latin typeface="Roboto" panose="02000000000000000000" pitchFamily="2" charset="0"/>
                    <a:ea typeface="Roboto" panose="02000000000000000000" pitchFamily="2" charset="0"/>
                  </a:rPr>
                  <a:t>Interactive app prototypes</a:t>
                </a:r>
              </a:p>
              <a:p>
                <a:pPr marL="171450" indent="-171450" algn="l">
                  <a:buFont typeface="Wingdings" panose="05000000000000000000" pitchFamily="2" charset="2"/>
                  <a:buChar char="q"/>
                </a:pPr>
                <a:r>
                  <a:rPr lang="en-US" sz="1000" i="0" u="none" strike="noStrike" baseline="0">
                    <a:solidFill>
                      <a:schemeClr val="bg1">
                        <a:lumMod val="75000"/>
                      </a:schemeClr>
                    </a:solidFill>
                    <a:latin typeface="Roboto" panose="02000000000000000000" pitchFamily="2" charset="0"/>
                    <a:ea typeface="Roboto" panose="02000000000000000000" pitchFamily="2" charset="0"/>
                  </a:rPr>
                  <a:t>Client-approved app design mockups</a:t>
                </a:r>
                <a:endParaRPr lang="en-IN" sz="1000">
                  <a:solidFill>
                    <a:schemeClr val="bg1">
                      <a:lumMod val="75000"/>
                    </a:schemeClr>
                  </a:solidFill>
                  <a:latin typeface="Roboto" panose="02000000000000000000" pitchFamily="2" charset="0"/>
                  <a:ea typeface="Roboto" panose="02000000000000000000" pitchFamily="2" charset="0"/>
                </a:endParaRPr>
              </a:p>
            </p:txBody>
          </p:sp>
          <p:sp>
            <p:nvSpPr>
              <p:cNvPr id="1038" name="TextBox 1037">
                <a:extLst>
                  <a:ext uri="{FF2B5EF4-FFF2-40B4-BE49-F238E27FC236}">
                    <a16:creationId xmlns:a16="http://schemas.microsoft.com/office/drawing/2014/main" id="{C8C762CB-294D-4936-3AFB-F85CDB920286}"/>
                  </a:ext>
                </a:extLst>
              </p:cNvPr>
              <p:cNvSpPr txBox="1"/>
              <p:nvPr/>
            </p:nvSpPr>
            <p:spPr>
              <a:xfrm>
                <a:off x="537762" y="331692"/>
                <a:ext cx="1709677" cy="1589223"/>
              </a:xfrm>
              <a:prstGeom prst="rect">
                <a:avLst/>
              </a:prstGeom>
              <a:noFill/>
            </p:spPr>
            <p:txBody>
              <a:bodyPr wrap="square" rtlCol="0">
                <a:spAutoFit/>
              </a:bodyPr>
              <a:lstStyle/>
              <a:p>
                <a:pPr algn="l"/>
                <a:r>
                  <a:rPr lang="en-US" sz="900" b="1" i="0" u="none" strike="noStrike" baseline="0">
                    <a:solidFill>
                      <a:schemeClr val="bg1"/>
                    </a:solidFill>
                    <a:latin typeface="Amaranth" panose="02000503050000020004" pitchFamily="2" charset="0"/>
                    <a:ea typeface="Roboto Light" panose="02000000000000000000" pitchFamily="2" charset="0"/>
                  </a:rPr>
                  <a:t>The Development phase focuses on translating gathered insights into a functional and user-friendly mobile app. This includes tasks such as wireframing, developing prototypes, and creating beta versions for client review and approval.</a:t>
                </a:r>
                <a:endParaRPr lang="en-IN" sz="600" b="1">
                  <a:solidFill>
                    <a:schemeClr val="bg1"/>
                  </a:solidFill>
                  <a:latin typeface="Amaranth" panose="02000503050000020004" pitchFamily="2" charset="0"/>
                  <a:ea typeface="Roboto Light" panose="02000000000000000000" pitchFamily="2" charset="0"/>
                </a:endParaRPr>
              </a:p>
            </p:txBody>
          </p:sp>
        </p:grpSp>
        <p:grpSp>
          <p:nvGrpSpPr>
            <p:cNvPr id="1044" name="Group 1043">
              <a:extLst>
                <a:ext uri="{FF2B5EF4-FFF2-40B4-BE49-F238E27FC236}">
                  <a16:creationId xmlns:a16="http://schemas.microsoft.com/office/drawing/2014/main" id="{75DA6587-2FF5-A15C-0317-36EA5BFB3652}"/>
                </a:ext>
              </a:extLst>
            </p:cNvPr>
            <p:cNvGrpSpPr/>
            <p:nvPr/>
          </p:nvGrpSpPr>
          <p:grpSpPr>
            <a:xfrm>
              <a:off x="5713106" y="1200858"/>
              <a:ext cx="2135481" cy="3499902"/>
              <a:chOff x="1102260" y="1339174"/>
              <a:chExt cx="2135481" cy="3499902"/>
            </a:xfrm>
          </p:grpSpPr>
          <p:sp>
            <p:nvSpPr>
              <p:cNvPr id="1050" name="TextBox 1049">
                <a:extLst>
                  <a:ext uri="{FF2B5EF4-FFF2-40B4-BE49-F238E27FC236}">
                    <a16:creationId xmlns:a16="http://schemas.microsoft.com/office/drawing/2014/main" id="{D6A6E25D-77F0-78B6-7C28-F4D570E00745}"/>
                  </a:ext>
                </a:extLst>
              </p:cNvPr>
              <p:cNvSpPr txBox="1"/>
              <p:nvPr/>
            </p:nvSpPr>
            <p:spPr>
              <a:xfrm>
                <a:off x="1155788" y="1339174"/>
                <a:ext cx="1349490" cy="369332"/>
              </a:xfrm>
              <a:prstGeom prst="rect">
                <a:avLst/>
              </a:prstGeom>
              <a:noFill/>
            </p:spPr>
            <p:txBody>
              <a:bodyPr wrap="square">
                <a:normAutofit fontScale="92500" lnSpcReduction="10000"/>
              </a:bodyPr>
              <a:lstStyle/>
              <a:p>
                <a:r>
                  <a:rPr lang="en-IN" b="1" i="0" u="none" strike="noStrike" baseline="0">
                    <a:solidFill>
                      <a:schemeClr val="bg1"/>
                    </a:solidFill>
                    <a:latin typeface="Amaranth" panose="02000503050000020004" pitchFamily="2" charset="0"/>
                  </a:rPr>
                  <a:t>Milestone 3</a:t>
                </a:r>
                <a:endParaRPr lang="en-US" b="1">
                  <a:solidFill>
                    <a:schemeClr val="bg1"/>
                  </a:solidFill>
                  <a:latin typeface="Amaranth" panose="02000503050000020004" pitchFamily="2" charset="0"/>
                </a:endParaRPr>
              </a:p>
            </p:txBody>
          </p:sp>
          <p:sp>
            <p:nvSpPr>
              <p:cNvPr id="1046" name="TextBox 1045">
                <a:extLst>
                  <a:ext uri="{FF2B5EF4-FFF2-40B4-BE49-F238E27FC236}">
                    <a16:creationId xmlns:a16="http://schemas.microsoft.com/office/drawing/2014/main" id="{8C2FDF95-B809-5310-1A7F-5D2F358B3458}"/>
                  </a:ext>
                </a:extLst>
              </p:cNvPr>
              <p:cNvSpPr txBox="1"/>
              <p:nvPr/>
            </p:nvSpPr>
            <p:spPr>
              <a:xfrm>
                <a:off x="1109418" y="1996742"/>
                <a:ext cx="1645418" cy="1887202"/>
              </a:xfrm>
              <a:prstGeom prst="rect">
                <a:avLst/>
              </a:prstGeom>
              <a:noFill/>
            </p:spPr>
            <p:txBody>
              <a:bodyPr wrap="square" rtlCol="0">
                <a:spAutoFit/>
              </a:bodyPr>
              <a:lstStyle/>
              <a:p>
                <a:pPr algn="l"/>
                <a:r>
                  <a:rPr lang="en-US" sz="900" b="1" i="0" u="none" strike="noStrike" baseline="0">
                    <a:solidFill>
                      <a:schemeClr val="bg1"/>
                    </a:solidFill>
                    <a:latin typeface="Amaranth" panose="02000503050000020004" pitchFamily="2" charset="0"/>
                    <a:ea typeface="Roboto Light" panose="02000000000000000000" pitchFamily="2" charset="0"/>
                  </a:rPr>
                  <a:t>The Development milestone transforms the approved app design into a fully functional product through coding and programming. This phase includes implementing interactive features, integrating content, and ensuring the app's responsiveness across various devices.</a:t>
                </a:r>
                <a:endParaRPr lang="en-IN" sz="600" b="1">
                  <a:solidFill>
                    <a:schemeClr val="bg1"/>
                  </a:solidFill>
                  <a:latin typeface="Amaranth" panose="02000503050000020004" pitchFamily="2" charset="0"/>
                  <a:ea typeface="Roboto Light" panose="02000000000000000000" pitchFamily="2" charset="0"/>
                </a:endParaRPr>
              </a:p>
            </p:txBody>
          </p:sp>
          <p:sp>
            <p:nvSpPr>
              <p:cNvPr id="1047" name="TextBox 1046">
                <a:extLst>
                  <a:ext uri="{FF2B5EF4-FFF2-40B4-BE49-F238E27FC236}">
                    <a16:creationId xmlns:a16="http://schemas.microsoft.com/office/drawing/2014/main" id="{54ABCD21-87E8-0911-095A-7A9FB27D4F6A}"/>
                  </a:ext>
                </a:extLst>
              </p:cNvPr>
              <p:cNvSpPr txBox="1"/>
              <p:nvPr/>
            </p:nvSpPr>
            <p:spPr>
              <a:xfrm>
                <a:off x="1102260" y="3964468"/>
                <a:ext cx="1470156" cy="409652"/>
              </a:xfrm>
              <a:prstGeom prst="rect">
                <a:avLst/>
              </a:prstGeom>
              <a:noFill/>
            </p:spPr>
            <p:txBody>
              <a:bodyPr wrap="square">
                <a:normAutofit/>
              </a:bodyPr>
              <a:lstStyle/>
              <a:p>
                <a:r>
                  <a:rPr lang="en-IN" sz="1400" i="0" strike="noStrike" baseline="0">
                    <a:solidFill>
                      <a:schemeClr val="bg1"/>
                    </a:solidFill>
                    <a:latin typeface="Amaranth" panose="02000503050000020004" pitchFamily="2" charset="0"/>
                  </a:rPr>
                  <a:t>Deliverables:</a:t>
                </a:r>
                <a:endParaRPr lang="en-US" sz="1400">
                  <a:solidFill>
                    <a:schemeClr val="bg1"/>
                  </a:solidFill>
                  <a:latin typeface="Amaranth" panose="02000503050000020004" pitchFamily="2" charset="0"/>
                </a:endParaRPr>
              </a:p>
            </p:txBody>
          </p:sp>
          <p:sp>
            <p:nvSpPr>
              <p:cNvPr id="1048" name="TextBox 1047">
                <a:extLst>
                  <a:ext uri="{FF2B5EF4-FFF2-40B4-BE49-F238E27FC236}">
                    <a16:creationId xmlns:a16="http://schemas.microsoft.com/office/drawing/2014/main" id="{92117F79-940D-EB74-28EF-823FD658C6E0}"/>
                  </a:ext>
                </a:extLst>
              </p:cNvPr>
              <p:cNvSpPr txBox="1"/>
              <p:nvPr/>
            </p:nvSpPr>
            <p:spPr>
              <a:xfrm>
                <a:off x="1109418" y="4238912"/>
                <a:ext cx="2128323" cy="600164"/>
              </a:xfrm>
              <a:prstGeom prst="rect">
                <a:avLst/>
              </a:prstGeom>
              <a:noFill/>
            </p:spPr>
            <p:txBody>
              <a:bodyPr wrap="square" rtlCol="0">
                <a:noAutofit/>
              </a:bodyPr>
              <a:lstStyle/>
              <a:p>
                <a:pPr marL="171450" indent="-171450" algn="l">
                  <a:buFont typeface="Wingdings" panose="05000000000000000000" pitchFamily="2" charset="2"/>
                  <a:buChar char="q"/>
                </a:pPr>
                <a:r>
                  <a:rPr lang="en-US" sz="1000" i="0" u="none" strike="noStrike" baseline="0">
                    <a:solidFill>
                      <a:schemeClr val="bg1">
                        <a:lumMod val="65000"/>
                      </a:schemeClr>
                    </a:solidFill>
                    <a:latin typeface="Roboto" panose="02000000000000000000" pitchFamily="2" charset="0"/>
                    <a:ea typeface="Roboto" panose="02000000000000000000" pitchFamily="2" charset="0"/>
                  </a:rPr>
                  <a:t>Functional app features</a:t>
                </a:r>
              </a:p>
              <a:p>
                <a:pPr marL="171450" indent="-171450" algn="l">
                  <a:buFont typeface="Wingdings" panose="05000000000000000000" pitchFamily="2" charset="2"/>
                  <a:buChar char="q"/>
                </a:pPr>
                <a:r>
                  <a:rPr lang="en-US" sz="1000" i="0" u="none" strike="noStrike" baseline="0">
                    <a:solidFill>
                      <a:schemeClr val="bg1">
                        <a:lumMod val="65000"/>
                      </a:schemeClr>
                    </a:solidFill>
                    <a:latin typeface="Roboto" panose="02000000000000000000" pitchFamily="2" charset="0"/>
                    <a:ea typeface="Roboto" panose="02000000000000000000" pitchFamily="2" charset="0"/>
                  </a:rPr>
                  <a:t>Integrated app content</a:t>
                </a:r>
              </a:p>
              <a:p>
                <a:pPr marL="171450" indent="-171450" algn="l">
                  <a:buFont typeface="Wingdings" panose="05000000000000000000" pitchFamily="2" charset="2"/>
                  <a:buChar char="q"/>
                </a:pPr>
                <a:r>
                  <a:rPr lang="en-US" sz="1000" i="0" u="none" strike="noStrike" baseline="0">
                    <a:solidFill>
                      <a:schemeClr val="bg1">
                        <a:lumMod val="65000"/>
                      </a:schemeClr>
                    </a:solidFill>
                    <a:latin typeface="Roboto" panose="02000000000000000000" pitchFamily="2" charset="0"/>
                    <a:ea typeface="Roboto" panose="02000000000000000000" pitchFamily="2" charset="0"/>
                  </a:rPr>
                  <a:t>Cross-device responsive app</a:t>
                </a:r>
                <a:endParaRPr lang="en-IN" sz="1000">
                  <a:solidFill>
                    <a:schemeClr val="bg1">
                      <a:lumMod val="65000"/>
                    </a:schemeClr>
                  </a:solidFill>
                  <a:latin typeface="Roboto" panose="02000000000000000000" pitchFamily="2" charset="0"/>
                  <a:ea typeface="Roboto" panose="02000000000000000000" pitchFamily="2" charset="0"/>
                </a:endParaRPr>
              </a:p>
            </p:txBody>
          </p:sp>
        </p:grpSp>
        <p:grpSp>
          <p:nvGrpSpPr>
            <p:cNvPr id="1052" name="Group 1051">
              <a:extLst>
                <a:ext uri="{FF2B5EF4-FFF2-40B4-BE49-F238E27FC236}">
                  <a16:creationId xmlns:a16="http://schemas.microsoft.com/office/drawing/2014/main" id="{C5CAE75E-4C27-6F4E-7A13-E34B78F9CAA8}"/>
                </a:ext>
              </a:extLst>
            </p:cNvPr>
            <p:cNvGrpSpPr/>
            <p:nvPr/>
          </p:nvGrpSpPr>
          <p:grpSpPr>
            <a:xfrm>
              <a:off x="8188011" y="1239216"/>
              <a:ext cx="1984362" cy="4187764"/>
              <a:chOff x="1548835" y="-326080"/>
              <a:chExt cx="1984362" cy="4187764"/>
            </a:xfrm>
          </p:grpSpPr>
          <p:sp>
            <p:nvSpPr>
              <p:cNvPr id="1058" name="TextBox 1057">
                <a:extLst>
                  <a:ext uri="{FF2B5EF4-FFF2-40B4-BE49-F238E27FC236}">
                    <a16:creationId xmlns:a16="http://schemas.microsoft.com/office/drawing/2014/main" id="{CE2BCAE6-ED78-EBDA-47C9-6D1C9743A6ED}"/>
                  </a:ext>
                </a:extLst>
              </p:cNvPr>
              <p:cNvSpPr txBox="1"/>
              <p:nvPr/>
            </p:nvSpPr>
            <p:spPr>
              <a:xfrm>
                <a:off x="1697271" y="-326080"/>
                <a:ext cx="1349491" cy="369332"/>
              </a:xfrm>
              <a:prstGeom prst="rect">
                <a:avLst/>
              </a:prstGeom>
              <a:noFill/>
            </p:spPr>
            <p:txBody>
              <a:bodyPr wrap="square">
                <a:normAutofit fontScale="92500" lnSpcReduction="10000"/>
              </a:bodyPr>
              <a:lstStyle/>
              <a:p>
                <a:r>
                  <a:rPr lang="en-IN" b="1" i="0" u="none" strike="noStrike" baseline="0">
                    <a:solidFill>
                      <a:schemeClr val="bg1"/>
                    </a:solidFill>
                    <a:latin typeface="Amaranth" panose="02000503050000020004" pitchFamily="2" charset="0"/>
                  </a:rPr>
                  <a:t>Milestone</a:t>
                </a:r>
                <a:r>
                  <a:rPr lang="en-IN" i="0" u="none" strike="noStrike" baseline="0">
                    <a:solidFill>
                      <a:schemeClr val="bg1"/>
                    </a:solidFill>
                    <a:latin typeface="Amaranth" panose="02000503050000020004" pitchFamily="2" charset="0"/>
                  </a:rPr>
                  <a:t> 4</a:t>
                </a:r>
                <a:endParaRPr lang="en-US">
                  <a:solidFill>
                    <a:schemeClr val="bg1"/>
                  </a:solidFill>
                  <a:latin typeface="Amaranth" panose="02000503050000020004" pitchFamily="2" charset="0"/>
                </a:endParaRPr>
              </a:p>
            </p:txBody>
          </p:sp>
          <p:sp>
            <p:nvSpPr>
              <p:cNvPr id="1054" name="TextBox 1053">
                <a:extLst>
                  <a:ext uri="{FF2B5EF4-FFF2-40B4-BE49-F238E27FC236}">
                    <a16:creationId xmlns:a16="http://schemas.microsoft.com/office/drawing/2014/main" id="{FEBCF273-53FA-CDF6-709B-9640E62FD0B2}"/>
                  </a:ext>
                </a:extLst>
              </p:cNvPr>
              <p:cNvSpPr txBox="1"/>
              <p:nvPr/>
            </p:nvSpPr>
            <p:spPr>
              <a:xfrm>
                <a:off x="1579540" y="312347"/>
                <a:ext cx="1633555" cy="1589223"/>
              </a:xfrm>
              <a:prstGeom prst="rect">
                <a:avLst/>
              </a:prstGeom>
              <a:noFill/>
            </p:spPr>
            <p:txBody>
              <a:bodyPr wrap="square" rtlCol="0">
                <a:spAutoFit/>
              </a:bodyPr>
              <a:lstStyle/>
              <a:p>
                <a:pPr algn="l"/>
                <a:r>
                  <a:rPr lang="en-US" sz="900" b="1" i="0" u="none" strike="noStrike" baseline="0">
                    <a:solidFill>
                      <a:schemeClr val="bg1"/>
                    </a:solidFill>
                    <a:latin typeface="Amaranth" panose="02000503050000020004" pitchFamily="2" charset="0"/>
                    <a:ea typeface="Roboto Light" panose="02000000000000000000" pitchFamily="2" charset="0"/>
                  </a:rPr>
                  <a:t>The final milestone, App Launch, signifies the official release of the mobile application. It includes deploying the app to live servers, validating seamless functionality, and equipping the client with tools for ongoing app management</a:t>
                </a:r>
                <a:endParaRPr lang="en-IN" sz="600" b="1">
                  <a:solidFill>
                    <a:schemeClr val="bg1"/>
                  </a:solidFill>
                  <a:latin typeface="Amaranth" panose="02000503050000020004" pitchFamily="2" charset="0"/>
                  <a:ea typeface="Roboto Light" panose="02000000000000000000" pitchFamily="2" charset="0"/>
                </a:endParaRPr>
              </a:p>
            </p:txBody>
          </p:sp>
          <p:sp>
            <p:nvSpPr>
              <p:cNvPr id="1055" name="TextBox 1054">
                <a:extLst>
                  <a:ext uri="{FF2B5EF4-FFF2-40B4-BE49-F238E27FC236}">
                    <a16:creationId xmlns:a16="http://schemas.microsoft.com/office/drawing/2014/main" id="{B279F928-3C6E-4F45-6AC2-620495CD46F3}"/>
                  </a:ext>
                </a:extLst>
              </p:cNvPr>
              <p:cNvSpPr txBox="1"/>
              <p:nvPr/>
            </p:nvSpPr>
            <p:spPr>
              <a:xfrm>
                <a:off x="1556447" y="2260856"/>
                <a:ext cx="1470155" cy="307777"/>
              </a:xfrm>
              <a:prstGeom prst="rect">
                <a:avLst/>
              </a:prstGeom>
              <a:noFill/>
            </p:spPr>
            <p:txBody>
              <a:bodyPr wrap="square">
                <a:normAutofit lnSpcReduction="10000"/>
              </a:bodyPr>
              <a:lstStyle/>
              <a:p>
                <a:r>
                  <a:rPr lang="en-IN" sz="1400" i="0" strike="noStrike" baseline="0">
                    <a:solidFill>
                      <a:schemeClr val="bg1"/>
                    </a:solidFill>
                    <a:latin typeface="Amaranth" panose="02000503050000020004" pitchFamily="2" charset="0"/>
                  </a:rPr>
                  <a:t>Deliverables:</a:t>
                </a:r>
                <a:endParaRPr lang="en-US" sz="1400">
                  <a:solidFill>
                    <a:schemeClr val="bg1"/>
                  </a:solidFill>
                  <a:latin typeface="Amaranth" panose="02000503050000020004" pitchFamily="2" charset="0"/>
                </a:endParaRPr>
              </a:p>
            </p:txBody>
          </p:sp>
          <p:sp>
            <p:nvSpPr>
              <p:cNvPr id="1056" name="TextBox 1055">
                <a:extLst>
                  <a:ext uri="{FF2B5EF4-FFF2-40B4-BE49-F238E27FC236}">
                    <a16:creationId xmlns:a16="http://schemas.microsoft.com/office/drawing/2014/main" id="{3BB91D0F-BE25-5D2E-7C76-5192470D1768}"/>
                  </a:ext>
                </a:extLst>
              </p:cNvPr>
              <p:cNvSpPr txBox="1"/>
              <p:nvPr/>
            </p:nvSpPr>
            <p:spPr>
              <a:xfrm>
                <a:off x="1548835" y="2535301"/>
                <a:ext cx="1984362" cy="1326383"/>
              </a:xfrm>
              <a:prstGeom prst="rect">
                <a:avLst/>
              </a:prstGeom>
              <a:noFill/>
            </p:spPr>
            <p:txBody>
              <a:bodyPr wrap="square" rtlCol="0">
                <a:noAutofit/>
              </a:bodyPr>
              <a:lstStyle/>
              <a:p>
                <a:pPr marL="171450" indent="-171450" algn="l">
                  <a:buFont typeface="Wingdings" panose="05000000000000000000" pitchFamily="2" charset="2"/>
                  <a:buChar char="q"/>
                </a:pPr>
                <a:r>
                  <a:rPr lang="en-US" sz="1000" i="0" u="none" strike="noStrike" baseline="0">
                    <a:solidFill>
                      <a:schemeClr val="bg1">
                        <a:lumMod val="65000"/>
                      </a:schemeClr>
                    </a:solidFill>
                    <a:latin typeface="Roboto" panose="02000000000000000000" pitchFamily="2" charset="0"/>
                    <a:ea typeface="Roboto" panose="02000000000000000000" pitchFamily="2" charset="0"/>
                  </a:rPr>
                  <a:t>Deployed mobile application on live servers</a:t>
                </a:r>
              </a:p>
              <a:p>
                <a:pPr marL="171450" indent="-171450" algn="l">
                  <a:buFont typeface="Wingdings" panose="05000000000000000000" pitchFamily="2" charset="2"/>
                  <a:buChar char="q"/>
                </a:pPr>
                <a:r>
                  <a:rPr lang="en-US" sz="1000" i="0" u="none" strike="noStrike" baseline="0">
                    <a:solidFill>
                      <a:schemeClr val="bg1">
                        <a:lumMod val="65000"/>
                      </a:schemeClr>
                    </a:solidFill>
                    <a:latin typeface="Roboto" panose="02000000000000000000" pitchFamily="2" charset="0"/>
                    <a:ea typeface="Roboto" panose="02000000000000000000" pitchFamily="2" charset="0"/>
                  </a:rPr>
                  <a:t>Verified seamless functionality of all app features</a:t>
                </a:r>
              </a:p>
              <a:p>
                <a:pPr marL="171450" indent="-171450" algn="l">
                  <a:buFont typeface="Wingdings" panose="05000000000000000000" pitchFamily="2" charset="2"/>
                  <a:buChar char="q"/>
                </a:pPr>
                <a:r>
                  <a:rPr lang="en-US" sz="1000" i="0" u="none" strike="noStrike" baseline="0">
                    <a:solidFill>
                      <a:schemeClr val="bg1">
                        <a:lumMod val="65000"/>
                      </a:schemeClr>
                    </a:solidFill>
                    <a:latin typeface="Roboto" panose="02000000000000000000" pitchFamily="2" charset="0"/>
                    <a:ea typeface="Roboto" panose="02000000000000000000" pitchFamily="2" charset="0"/>
                  </a:rPr>
                  <a:t>Client-provided tools for ongoing app management</a:t>
                </a:r>
                <a:endParaRPr lang="en-IN" sz="1000">
                  <a:solidFill>
                    <a:schemeClr val="bg1">
                      <a:lumMod val="65000"/>
                    </a:schemeClr>
                  </a:solidFill>
                  <a:latin typeface="Roboto" panose="02000000000000000000" pitchFamily="2" charset="0"/>
                  <a:ea typeface="Roboto" panose="02000000000000000000" pitchFamily="2" charset="0"/>
                </a:endParaRPr>
              </a:p>
            </p:txBody>
          </p:sp>
        </p:grpSp>
        <p:grpSp>
          <p:nvGrpSpPr>
            <p:cNvPr id="1060" name="Group 1059">
              <a:extLst>
                <a:ext uri="{FF2B5EF4-FFF2-40B4-BE49-F238E27FC236}">
                  <a16:creationId xmlns:a16="http://schemas.microsoft.com/office/drawing/2014/main" id="{68F6C3FC-5C28-7F5D-A71A-95792E00936F}"/>
                </a:ext>
              </a:extLst>
            </p:cNvPr>
            <p:cNvGrpSpPr/>
            <p:nvPr/>
          </p:nvGrpSpPr>
          <p:grpSpPr>
            <a:xfrm>
              <a:off x="10705998" y="1207689"/>
              <a:ext cx="1659340" cy="3493070"/>
              <a:chOff x="2135079" y="1279119"/>
              <a:chExt cx="1659340" cy="3493070"/>
            </a:xfrm>
          </p:grpSpPr>
          <p:sp>
            <p:nvSpPr>
              <p:cNvPr id="1066" name="TextBox 1065">
                <a:extLst>
                  <a:ext uri="{FF2B5EF4-FFF2-40B4-BE49-F238E27FC236}">
                    <a16:creationId xmlns:a16="http://schemas.microsoft.com/office/drawing/2014/main" id="{F7032453-2A96-AA0A-70EF-551D471D2A62}"/>
                  </a:ext>
                </a:extLst>
              </p:cNvPr>
              <p:cNvSpPr txBox="1"/>
              <p:nvPr/>
            </p:nvSpPr>
            <p:spPr>
              <a:xfrm>
                <a:off x="2252665" y="1279119"/>
                <a:ext cx="1349491" cy="369332"/>
              </a:xfrm>
              <a:prstGeom prst="rect">
                <a:avLst/>
              </a:prstGeom>
              <a:noFill/>
            </p:spPr>
            <p:txBody>
              <a:bodyPr wrap="square">
                <a:normAutofit fontScale="92500" lnSpcReduction="10000"/>
              </a:bodyPr>
              <a:lstStyle/>
              <a:p>
                <a:r>
                  <a:rPr lang="en-IN" b="1" i="0" u="none" strike="noStrike" baseline="0">
                    <a:solidFill>
                      <a:schemeClr val="bg1"/>
                    </a:solidFill>
                    <a:latin typeface="Amaranth" panose="02000503050000020004" pitchFamily="2" charset="0"/>
                  </a:rPr>
                  <a:t>Milestone 5</a:t>
                </a:r>
                <a:endParaRPr lang="en-US" b="1">
                  <a:solidFill>
                    <a:schemeClr val="bg1"/>
                  </a:solidFill>
                  <a:latin typeface="Amaranth" panose="02000503050000020004" pitchFamily="2" charset="0"/>
                </a:endParaRPr>
              </a:p>
            </p:txBody>
          </p:sp>
          <p:sp>
            <p:nvSpPr>
              <p:cNvPr id="1062" name="TextBox 1061">
                <a:extLst>
                  <a:ext uri="{FF2B5EF4-FFF2-40B4-BE49-F238E27FC236}">
                    <a16:creationId xmlns:a16="http://schemas.microsoft.com/office/drawing/2014/main" id="{8D837B36-8AFD-3855-B93D-ABF9FED1F633}"/>
                  </a:ext>
                </a:extLst>
              </p:cNvPr>
              <p:cNvSpPr txBox="1"/>
              <p:nvPr/>
            </p:nvSpPr>
            <p:spPr>
              <a:xfrm>
                <a:off x="2163053" y="1929856"/>
                <a:ext cx="1555467" cy="1738212"/>
              </a:xfrm>
              <a:prstGeom prst="rect">
                <a:avLst/>
              </a:prstGeom>
              <a:noFill/>
            </p:spPr>
            <p:txBody>
              <a:bodyPr wrap="square" rtlCol="0">
                <a:spAutoFit/>
              </a:bodyPr>
              <a:lstStyle/>
              <a:p>
                <a:pPr algn="l"/>
                <a:r>
                  <a:rPr lang="en-US" sz="900" b="1" i="0" u="none" strike="noStrike" baseline="0">
                    <a:solidFill>
                      <a:schemeClr val="bg1"/>
                    </a:solidFill>
                    <a:latin typeface="Amaranth" panose="02000503050000020004" pitchFamily="2" charset="0"/>
                    <a:ea typeface="Roboto Light" panose="02000000000000000000" pitchFamily="2" charset="0"/>
                  </a:rPr>
                  <a:t>Hathor Union's commitment extends beyond the app release, offering continuous support, maintenance, and opportunities for content revision. This ensures sustained optimal app performance and responsiveness to evolving needs</a:t>
                </a:r>
                <a:endParaRPr lang="en-IN" sz="900" b="1">
                  <a:solidFill>
                    <a:schemeClr val="bg1"/>
                  </a:solidFill>
                  <a:latin typeface="Amaranth" panose="02000503050000020004" pitchFamily="2" charset="0"/>
                  <a:ea typeface="Roboto Light" panose="02000000000000000000" pitchFamily="2" charset="0"/>
                </a:endParaRPr>
              </a:p>
            </p:txBody>
          </p:sp>
          <p:sp>
            <p:nvSpPr>
              <p:cNvPr id="1063" name="TextBox 1062">
                <a:extLst>
                  <a:ext uri="{FF2B5EF4-FFF2-40B4-BE49-F238E27FC236}">
                    <a16:creationId xmlns:a16="http://schemas.microsoft.com/office/drawing/2014/main" id="{B680FEE8-D41F-0A28-A446-DAF77961C82F}"/>
                  </a:ext>
                </a:extLst>
              </p:cNvPr>
              <p:cNvSpPr txBox="1"/>
              <p:nvPr/>
            </p:nvSpPr>
            <p:spPr>
              <a:xfrm>
                <a:off x="2163053" y="3897582"/>
                <a:ext cx="1470156" cy="307777"/>
              </a:xfrm>
              <a:prstGeom prst="rect">
                <a:avLst/>
              </a:prstGeom>
              <a:noFill/>
            </p:spPr>
            <p:txBody>
              <a:bodyPr wrap="square">
                <a:normAutofit lnSpcReduction="10000"/>
              </a:bodyPr>
              <a:lstStyle/>
              <a:p>
                <a:r>
                  <a:rPr lang="en-IN" sz="1400" i="0" strike="noStrike" baseline="0">
                    <a:solidFill>
                      <a:schemeClr val="bg1"/>
                    </a:solidFill>
                    <a:latin typeface="Amaranth" panose="02000503050000020004" pitchFamily="2" charset="0"/>
                  </a:rPr>
                  <a:t>Deliverables:</a:t>
                </a:r>
                <a:endParaRPr lang="en-US" sz="1400">
                  <a:solidFill>
                    <a:schemeClr val="bg1"/>
                  </a:solidFill>
                  <a:latin typeface="Amaranth" panose="02000503050000020004" pitchFamily="2" charset="0"/>
                </a:endParaRPr>
              </a:p>
            </p:txBody>
          </p:sp>
          <p:sp>
            <p:nvSpPr>
              <p:cNvPr id="1064" name="TextBox 1063">
                <a:extLst>
                  <a:ext uri="{FF2B5EF4-FFF2-40B4-BE49-F238E27FC236}">
                    <a16:creationId xmlns:a16="http://schemas.microsoft.com/office/drawing/2014/main" id="{5B4F4FAA-3349-A475-7336-3E374729FF42}"/>
                  </a:ext>
                </a:extLst>
              </p:cNvPr>
              <p:cNvSpPr txBox="1"/>
              <p:nvPr/>
            </p:nvSpPr>
            <p:spPr>
              <a:xfrm>
                <a:off x="2135079" y="4172025"/>
                <a:ext cx="1659340" cy="600164"/>
              </a:xfrm>
              <a:prstGeom prst="rect">
                <a:avLst/>
              </a:prstGeom>
              <a:noFill/>
            </p:spPr>
            <p:txBody>
              <a:bodyPr wrap="square" rtlCol="0">
                <a:noAutofit/>
              </a:bodyPr>
              <a:lstStyle/>
              <a:p>
                <a:pPr marL="171450" indent="-171450" algn="l">
                  <a:buFont typeface="Wingdings" panose="05000000000000000000" pitchFamily="2" charset="2"/>
                  <a:buChar char="q"/>
                </a:pPr>
                <a:r>
                  <a:rPr lang="en-US" sz="1000" i="0" u="none" strike="noStrike" baseline="0">
                    <a:solidFill>
                      <a:schemeClr val="bg1">
                        <a:lumMod val="65000"/>
                      </a:schemeClr>
                    </a:solidFill>
                    <a:latin typeface="Roboto" panose="02000000000000000000" pitchFamily="2" charset="0"/>
                    <a:ea typeface="Roboto" panose="02000000000000000000" pitchFamily="2" charset="0"/>
                  </a:rPr>
                  <a:t>Ongoing app support and assistance</a:t>
                </a:r>
              </a:p>
              <a:p>
                <a:pPr marL="171450" indent="-171450" algn="l">
                  <a:buFont typeface="Wingdings" panose="05000000000000000000" pitchFamily="2" charset="2"/>
                  <a:buChar char="q"/>
                </a:pPr>
                <a:r>
                  <a:rPr lang="en-US" sz="1000" i="0" u="none" strike="noStrike" baseline="0">
                    <a:solidFill>
                      <a:schemeClr val="bg1">
                        <a:lumMod val="65000"/>
                      </a:schemeClr>
                    </a:solidFill>
                    <a:latin typeface="Roboto" panose="02000000000000000000" pitchFamily="2" charset="0"/>
                    <a:ea typeface="Roboto" panose="02000000000000000000" pitchFamily="2" charset="0"/>
                  </a:rPr>
                  <a:t>Regular app maintenance services</a:t>
                </a:r>
              </a:p>
              <a:p>
                <a:pPr marL="171450" indent="-171450" algn="l">
                  <a:buFont typeface="Wingdings" panose="05000000000000000000" pitchFamily="2" charset="2"/>
                  <a:buChar char="q"/>
                </a:pPr>
                <a:r>
                  <a:rPr lang="en-US" sz="1000" i="0" u="none" strike="noStrike" baseline="0">
                    <a:solidFill>
                      <a:schemeClr val="bg1">
                        <a:lumMod val="65000"/>
                      </a:schemeClr>
                    </a:solidFill>
                    <a:latin typeface="Roboto" panose="02000000000000000000" pitchFamily="2" charset="0"/>
                    <a:ea typeface="Roboto" panose="02000000000000000000" pitchFamily="2" charset="0"/>
                  </a:rPr>
                  <a:t>Opportunities for content updates and revisions</a:t>
                </a:r>
              </a:p>
            </p:txBody>
          </p:sp>
        </p:grpSp>
        <p:grpSp>
          <p:nvGrpSpPr>
            <p:cNvPr id="1076" name="Group 1075">
              <a:extLst>
                <a:ext uri="{FF2B5EF4-FFF2-40B4-BE49-F238E27FC236}">
                  <a16:creationId xmlns:a16="http://schemas.microsoft.com/office/drawing/2014/main" id="{4DDE1555-BD9C-C8E1-1FCC-B2E14F5105FA}"/>
                </a:ext>
              </a:extLst>
            </p:cNvPr>
            <p:cNvGrpSpPr/>
            <p:nvPr/>
          </p:nvGrpSpPr>
          <p:grpSpPr>
            <a:xfrm>
              <a:off x="1493318" y="1194027"/>
              <a:ext cx="4954866" cy="24202"/>
              <a:chOff x="1493318" y="1194027"/>
              <a:chExt cx="4954866" cy="24202"/>
            </a:xfrm>
          </p:grpSpPr>
          <p:cxnSp>
            <p:nvCxnSpPr>
              <p:cNvPr id="1069" name="Connector: Elbow 1068">
                <a:extLst>
                  <a:ext uri="{FF2B5EF4-FFF2-40B4-BE49-F238E27FC236}">
                    <a16:creationId xmlns:a16="http://schemas.microsoft.com/office/drawing/2014/main" id="{D9222691-0586-3BD3-DB53-2581DB6AF9DD}"/>
                  </a:ext>
                </a:extLst>
              </p:cNvPr>
              <p:cNvCxnSpPr>
                <a:cxnSpLocks/>
                <a:stCxn id="54" idx="0"/>
                <a:endCxn id="1042" idx="0"/>
              </p:cNvCxnSpPr>
              <p:nvPr/>
            </p:nvCxnSpPr>
            <p:spPr>
              <a:xfrm rot="5400000" flipH="1" flipV="1">
                <a:off x="2715095" y="-20918"/>
                <a:ext cx="17370" cy="2460924"/>
              </a:xfrm>
              <a:prstGeom prst="bentConnector3">
                <a:avLst>
                  <a:gd name="adj1" fmla="val 1515743"/>
                </a:avLst>
              </a:prstGeom>
              <a:ln w="28575">
                <a:solidFill>
                  <a:schemeClr val="bg1">
                    <a:alpha val="25000"/>
                  </a:schemeClr>
                </a:solidFill>
              </a:ln>
            </p:spPr>
            <p:style>
              <a:lnRef idx="1">
                <a:schemeClr val="accent1"/>
              </a:lnRef>
              <a:fillRef idx="0">
                <a:schemeClr val="accent1"/>
              </a:fillRef>
              <a:effectRef idx="0">
                <a:schemeClr val="accent1"/>
              </a:effectRef>
              <a:fontRef idx="minor">
                <a:schemeClr val="tx1"/>
              </a:fontRef>
            </p:style>
          </p:cxnSp>
          <p:cxnSp>
            <p:nvCxnSpPr>
              <p:cNvPr id="1070" name="Connector: Elbow 1069">
                <a:extLst>
                  <a:ext uri="{FF2B5EF4-FFF2-40B4-BE49-F238E27FC236}">
                    <a16:creationId xmlns:a16="http://schemas.microsoft.com/office/drawing/2014/main" id="{C76DC6EA-296A-CCD9-DCD5-8EB341FED75F}"/>
                  </a:ext>
                </a:extLst>
              </p:cNvPr>
              <p:cNvCxnSpPr>
                <a:cxnSpLocks/>
                <a:stCxn id="1050" idx="0"/>
                <a:endCxn id="1042" idx="0"/>
              </p:cNvCxnSpPr>
              <p:nvPr/>
            </p:nvCxnSpPr>
            <p:spPr>
              <a:xfrm rot="16200000" flipV="1">
                <a:off x="5197784" y="-42712"/>
                <a:ext cx="13662" cy="2487139"/>
              </a:xfrm>
              <a:prstGeom prst="bentConnector3">
                <a:avLst>
                  <a:gd name="adj1" fmla="val 1800000"/>
                </a:avLst>
              </a:prstGeom>
              <a:ln w="28575">
                <a:solidFill>
                  <a:schemeClr val="bg1">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1077" name="Group 1076">
              <a:extLst>
                <a:ext uri="{FF2B5EF4-FFF2-40B4-BE49-F238E27FC236}">
                  <a16:creationId xmlns:a16="http://schemas.microsoft.com/office/drawing/2014/main" id="{CB905993-3368-EF7B-E1C1-36C8C10FE091}"/>
                </a:ext>
              </a:extLst>
            </p:cNvPr>
            <p:cNvGrpSpPr/>
            <p:nvPr/>
          </p:nvGrpSpPr>
          <p:grpSpPr>
            <a:xfrm>
              <a:off x="6441378" y="1200858"/>
              <a:ext cx="5056953" cy="38358"/>
              <a:chOff x="2504496" y="1200858"/>
              <a:chExt cx="5056953" cy="38358"/>
            </a:xfrm>
          </p:grpSpPr>
          <p:cxnSp>
            <p:nvCxnSpPr>
              <p:cNvPr id="1078" name="Connector: Elbow 1077">
                <a:extLst>
                  <a:ext uri="{FF2B5EF4-FFF2-40B4-BE49-F238E27FC236}">
                    <a16:creationId xmlns:a16="http://schemas.microsoft.com/office/drawing/2014/main" id="{49DD9812-D1B6-36E4-45F5-7711BEF4E8DF}"/>
                  </a:ext>
                </a:extLst>
              </p:cNvPr>
              <p:cNvCxnSpPr>
                <a:cxnSpLocks/>
                <a:stCxn id="1050" idx="0"/>
                <a:endCxn id="1058" idx="0"/>
              </p:cNvCxnSpPr>
              <p:nvPr/>
            </p:nvCxnSpPr>
            <p:spPr>
              <a:xfrm rot="16200000" flipH="1">
                <a:off x="3770224" y="-64870"/>
                <a:ext cx="38358" cy="2569814"/>
              </a:xfrm>
              <a:prstGeom prst="bentConnector3">
                <a:avLst>
                  <a:gd name="adj1" fmla="val -641108"/>
                </a:avLst>
              </a:prstGeom>
              <a:ln w="28575">
                <a:solidFill>
                  <a:schemeClr val="bg1">
                    <a:alpha val="25000"/>
                  </a:schemeClr>
                </a:solidFill>
              </a:ln>
            </p:spPr>
            <p:style>
              <a:lnRef idx="1">
                <a:schemeClr val="accent1"/>
              </a:lnRef>
              <a:fillRef idx="0">
                <a:schemeClr val="accent1"/>
              </a:fillRef>
              <a:effectRef idx="0">
                <a:schemeClr val="accent1"/>
              </a:effectRef>
              <a:fontRef idx="minor">
                <a:schemeClr val="tx1"/>
              </a:fontRef>
            </p:style>
          </p:cxnSp>
          <p:cxnSp>
            <p:nvCxnSpPr>
              <p:cNvPr id="1079" name="Connector: Elbow 1078">
                <a:extLst>
                  <a:ext uri="{FF2B5EF4-FFF2-40B4-BE49-F238E27FC236}">
                    <a16:creationId xmlns:a16="http://schemas.microsoft.com/office/drawing/2014/main" id="{B25EBD81-6D5A-AD04-92E2-7577DAC97FB2}"/>
                  </a:ext>
                </a:extLst>
              </p:cNvPr>
              <p:cNvCxnSpPr>
                <a:cxnSpLocks/>
                <a:stCxn id="1066" idx="0"/>
                <a:endCxn id="1058" idx="0"/>
              </p:cNvCxnSpPr>
              <p:nvPr/>
            </p:nvCxnSpPr>
            <p:spPr>
              <a:xfrm rot="16200000" flipH="1" flipV="1">
                <a:off x="6302116" y="-20117"/>
                <a:ext cx="31527" cy="2487138"/>
              </a:xfrm>
              <a:prstGeom prst="bentConnector3">
                <a:avLst>
                  <a:gd name="adj1" fmla="val -780018"/>
                </a:avLst>
              </a:prstGeom>
              <a:ln w="28575">
                <a:solidFill>
                  <a:schemeClr val="bg1">
                    <a:alpha val="25000"/>
                  </a:schemeClr>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4089573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D75E44D-625B-EC34-C830-4F2F777CEEFC}"/>
              </a:ext>
            </a:extLst>
          </p:cNvPr>
          <p:cNvSpPr txBox="1"/>
          <p:nvPr/>
        </p:nvSpPr>
        <p:spPr>
          <a:xfrm>
            <a:off x="779997" y="318600"/>
            <a:ext cx="5386874" cy="707886"/>
          </a:xfrm>
          <a:prstGeom prst="rect">
            <a:avLst/>
          </a:prstGeom>
          <a:noFill/>
        </p:spPr>
        <p:txBody>
          <a:bodyPr wrap="square">
            <a:spAutoFit/>
          </a:bodyPr>
          <a:lstStyle/>
          <a:p>
            <a:r>
              <a:rPr lang="en-US" sz="4000" b="1">
                <a:gradFill>
                  <a:gsLst>
                    <a:gs pos="100000">
                      <a:srgbClr val="FFC955"/>
                    </a:gs>
                    <a:gs pos="24000">
                      <a:srgbClr val="FF7B00"/>
                    </a:gs>
                  </a:gsLst>
                  <a:lin ang="0" scaled="0"/>
                </a:gradFill>
                <a:latin typeface="Amaranth" panose="02000503050000020004" pitchFamily="2" charset="0"/>
              </a:rPr>
              <a:t>Requirement checklist :</a:t>
            </a:r>
            <a:endParaRPr lang="en-IN" sz="4000"/>
          </a:p>
        </p:txBody>
      </p:sp>
      <p:grpSp>
        <p:nvGrpSpPr>
          <p:cNvPr id="6" name="Group 5">
            <a:extLst>
              <a:ext uri="{FF2B5EF4-FFF2-40B4-BE49-F238E27FC236}">
                <a16:creationId xmlns:a16="http://schemas.microsoft.com/office/drawing/2014/main" id="{5D8D6A67-3677-2DD5-2460-78BE7FE38BDC}"/>
              </a:ext>
            </a:extLst>
          </p:cNvPr>
          <p:cNvGrpSpPr/>
          <p:nvPr/>
        </p:nvGrpSpPr>
        <p:grpSpPr>
          <a:xfrm>
            <a:off x="874883" y="1085244"/>
            <a:ext cx="8792317" cy="5151686"/>
            <a:chOff x="1205259" y="1182478"/>
            <a:chExt cx="8792317" cy="5151686"/>
          </a:xfrm>
        </p:grpSpPr>
        <p:grpSp>
          <p:nvGrpSpPr>
            <p:cNvPr id="5" name="Group 4">
              <a:extLst>
                <a:ext uri="{FF2B5EF4-FFF2-40B4-BE49-F238E27FC236}">
                  <a16:creationId xmlns:a16="http://schemas.microsoft.com/office/drawing/2014/main" id="{7694BAB7-B7C5-6999-2F38-0F840E0B7D97}"/>
                </a:ext>
              </a:extLst>
            </p:cNvPr>
            <p:cNvGrpSpPr/>
            <p:nvPr/>
          </p:nvGrpSpPr>
          <p:grpSpPr>
            <a:xfrm>
              <a:off x="1205259" y="1333885"/>
              <a:ext cx="393797" cy="4754056"/>
              <a:chOff x="1205259" y="1333885"/>
              <a:chExt cx="393797" cy="4754056"/>
            </a:xfrm>
          </p:grpSpPr>
          <p:sp>
            <p:nvSpPr>
              <p:cNvPr id="58" name="Rectangle: Rounded Corners 57">
                <a:extLst>
                  <a:ext uri="{FF2B5EF4-FFF2-40B4-BE49-F238E27FC236}">
                    <a16:creationId xmlns:a16="http://schemas.microsoft.com/office/drawing/2014/main" id="{8768B37F-B3A8-FDD3-7D6E-BA4B77A05EEE}"/>
                  </a:ext>
                </a:extLst>
              </p:cNvPr>
              <p:cNvSpPr/>
              <p:nvPr/>
            </p:nvSpPr>
            <p:spPr>
              <a:xfrm rot="5400000">
                <a:off x="1220251" y="1331520"/>
                <a:ext cx="356833" cy="361563"/>
              </a:xfrm>
              <a:prstGeom prst="roundRect">
                <a:avLst/>
              </a:prstGeom>
              <a:gradFill flip="none" rotWithShape="1">
                <a:gsLst>
                  <a:gs pos="9000">
                    <a:schemeClr val="bg1">
                      <a:alpha val="0"/>
                    </a:schemeClr>
                  </a:gs>
                  <a:gs pos="100000">
                    <a:schemeClr val="tx1">
                      <a:lumMod val="95000"/>
                      <a:lumOff val="5000"/>
                      <a:alpha val="56000"/>
                    </a:schemeClr>
                  </a:gs>
                </a:gsLst>
                <a:lin ang="2700000" scaled="1"/>
                <a:tileRect/>
              </a:gradFill>
              <a:ln w="15875">
                <a:solidFill>
                  <a:schemeClr val="bg1">
                    <a:lumMod val="95000"/>
                    <a:alpha val="12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9" name="Rectangle: Rounded Corners 58">
                <a:extLst>
                  <a:ext uri="{FF2B5EF4-FFF2-40B4-BE49-F238E27FC236}">
                    <a16:creationId xmlns:a16="http://schemas.microsoft.com/office/drawing/2014/main" id="{9113B46F-2707-70E7-7AE2-15D1A2AD533F}"/>
                  </a:ext>
                </a:extLst>
              </p:cNvPr>
              <p:cNvSpPr/>
              <p:nvPr/>
            </p:nvSpPr>
            <p:spPr>
              <a:xfrm rot="5400000">
                <a:off x="1220280" y="1988415"/>
                <a:ext cx="361469" cy="366260"/>
              </a:xfrm>
              <a:prstGeom prst="roundRect">
                <a:avLst/>
              </a:prstGeom>
              <a:gradFill flip="none" rotWithShape="1">
                <a:gsLst>
                  <a:gs pos="9000">
                    <a:schemeClr val="bg1">
                      <a:alpha val="0"/>
                    </a:schemeClr>
                  </a:gs>
                  <a:gs pos="100000">
                    <a:schemeClr val="tx1">
                      <a:lumMod val="95000"/>
                      <a:lumOff val="5000"/>
                      <a:alpha val="56000"/>
                    </a:schemeClr>
                  </a:gs>
                </a:gsLst>
                <a:lin ang="2700000" scaled="1"/>
                <a:tileRect/>
              </a:gradFill>
              <a:ln w="15875">
                <a:solidFill>
                  <a:schemeClr val="bg1">
                    <a:lumMod val="95000"/>
                    <a:alpha val="12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Rectangle: Rounded Corners 59">
                <a:extLst>
                  <a:ext uri="{FF2B5EF4-FFF2-40B4-BE49-F238E27FC236}">
                    <a16:creationId xmlns:a16="http://schemas.microsoft.com/office/drawing/2014/main" id="{E41F9238-07C7-7DB2-99C1-230306990F93}"/>
                  </a:ext>
                </a:extLst>
              </p:cNvPr>
              <p:cNvSpPr/>
              <p:nvPr/>
            </p:nvSpPr>
            <p:spPr>
              <a:xfrm rot="5400000">
                <a:off x="1235191" y="2637674"/>
                <a:ext cx="361469" cy="366260"/>
              </a:xfrm>
              <a:prstGeom prst="roundRect">
                <a:avLst/>
              </a:prstGeom>
              <a:gradFill flip="none" rotWithShape="1">
                <a:gsLst>
                  <a:gs pos="9000">
                    <a:schemeClr val="bg1">
                      <a:alpha val="0"/>
                    </a:schemeClr>
                  </a:gs>
                  <a:gs pos="100000">
                    <a:schemeClr val="tx1">
                      <a:lumMod val="95000"/>
                      <a:lumOff val="5000"/>
                      <a:alpha val="56000"/>
                    </a:schemeClr>
                  </a:gs>
                </a:gsLst>
                <a:lin ang="2700000" scaled="1"/>
                <a:tileRect/>
              </a:gradFill>
              <a:ln w="15875">
                <a:solidFill>
                  <a:schemeClr val="bg1">
                    <a:lumMod val="95000"/>
                    <a:alpha val="12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Rectangle: Rounded Corners 60">
                <a:extLst>
                  <a:ext uri="{FF2B5EF4-FFF2-40B4-BE49-F238E27FC236}">
                    <a16:creationId xmlns:a16="http://schemas.microsoft.com/office/drawing/2014/main" id="{EADD9736-00EC-DD29-7FE2-286F06245B4F}"/>
                  </a:ext>
                </a:extLst>
              </p:cNvPr>
              <p:cNvSpPr/>
              <p:nvPr/>
            </p:nvSpPr>
            <p:spPr>
              <a:xfrm rot="5400000">
                <a:off x="1218895" y="3216003"/>
                <a:ext cx="361469" cy="366260"/>
              </a:xfrm>
              <a:prstGeom prst="roundRect">
                <a:avLst/>
              </a:prstGeom>
              <a:gradFill flip="none" rotWithShape="1">
                <a:gsLst>
                  <a:gs pos="9000">
                    <a:schemeClr val="bg1">
                      <a:alpha val="0"/>
                    </a:schemeClr>
                  </a:gs>
                  <a:gs pos="100000">
                    <a:schemeClr val="tx1">
                      <a:lumMod val="95000"/>
                      <a:lumOff val="5000"/>
                      <a:alpha val="56000"/>
                    </a:schemeClr>
                  </a:gs>
                </a:gsLst>
                <a:lin ang="2700000" scaled="1"/>
                <a:tileRect/>
              </a:gradFill>
              <a:ln w="15875">
                <a:solidFill>
                  <a:schemeClr val="bg1">
                    <a:lumMod val="95000"/>
                    <a:alpha val="12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2" name="Rectangle: Rounded Corners 61">
                <a:extLst>
                  <a:ext uri="{FF2B5EF4-FFF2-40B4-BE49-F238E27FC236}">
                    <a16:creationId xmlns:a16="http://schemas.microsoft.com/office/drawing/2014/main" id="{9E9D91F9-5C6D-56F7-3F24-3CB43A3C8064}"/>
                  </a:ext>
                </a:extLst>
              </p:cNvPr>
              <p:cNvSpPr/>
              <p:nvPr/>
            </p:nvSpPr>
            <p:spPr>
              <a:xfrm rot="5400000">
                <a:off x="1235190" y="3855031"/>
                <a:ext cx="361469" cy="366260"/>
              </a:xfrm>
              <a:prstGeom prst="roundRect">
                <a:avLst/>
              </a:prstGeom>
              <a:gradFill flip="none" rotWithShape="1">
                <a:gsLst>
                  <a:gs pos="9000">
                    <a:schemeClr val="bg1">
                      <a:alpha val="0"/>
                    </a:schemeClr>
                  </a:gs>
                  <a:gs pos="100000">
                    <a:schemeClr val="tx1">
                      <a:lumMod val="95000"/>
                      <a:lumOff val="5000"/>
                      <a:alpha val="56000"/>
                    </a:schemeClr>
                  </a:gs>
                </a:gsLst>
                <a:lin ang="2700000" scaled="1"/>
                <a:tileRect/>
              </a:gradFill>
              <a:ln w="15875">
                <a:solidFill>
                  <a:schemeClr val="bg1">
                    <a:lumMod val="95000"/>
                    <a:alpha val="12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3" name="Rectangle: Rounded Corners 62">
                <a:extLst>
                  <a:ext uri="{FF2B5EF4-FFF2-40B4-BE49-F238E27FC236}">
                    <a16:creationId xmlns:a16="http://schemas.microsoft.com/office/drawing/2014/main" id="{C5406820-D031-C381-4F93-4E5D7C85CA2B}"/>
                  </a:ext>
                </a:extLst>
              </p:cNvPr>
              <p:cNvSpPr/>
              <p:nvPr/>
            </p:nvSpPr>
            <p:spPr>
              <a:xfrm rot="5400000">
                <a:off x="1218894" y="4488654"/>
                <a:ext cx="361469" cy="366260"/>
              </a:xfrm>
              <a:prstGeom prst="roundRect">
                <a:avLst/>
              </a:prstGeom>
              <a:gradFill flip="none" rotWithShape="1">
                <a:gsLst>
                  <a:gs pos="9000">
                    <a:schemeClr val="bg1">
                      <a:alpha val="0"/>
                    </a:schemeClr>
                  </a:gs>
                  <a:gs pos="100000">
                    <a:schemeClr val="tx1">
                      <a:lumMod val="95000"/>
                      <a:lumOff val="5000"/>
                      <a:alpha val="56000"/>
                    </a:schemeClr>
                  </a:gs>
                </a:gsLst>
                <a:lin ang="2700000" scaled="1"/>
                <a:tileRect/>
              </a:gradFill>
              <a:ln w="15875">
                <a:solidFill>
                  <a:schemeClr val="bg1">
                    <a:lumMod val="95000"/>
                    <a:alpha val="12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96" name="Rectangle: Rounded Corners 4095">
                <a:extLst>
                  <a:ext uri="{FF2B5EF4-FFF2-40B4-BE49-F238E27FC236}">
                    <a16:creationId xmlns:a16="http://schemas.microsoft.com/office/drawing/2014/main" id="{D9714614-6E0D-9DE3-6EAB-71B255A50F3C}"/>
                  </a:ext>
                </a:extLst>
              </p:cNvPr>
              <p:cNvSpPr/>
              <p:nvPr/>
            </p:nvSpPr>
            <p:spPr>
              <a:xfrm rot="5400000">
                <a:off x="1218893" y="5140074"/>
                <a:ext cx="361469" cy="366260"/>
              </a:xfrm>
              <a:prstGeom prst="roundRect">
                <a:avLst/>
              </a:prstGeom>
              <a:gradFill flip="none" rotWithShape="1">
                <a:gsLst>
                  <a:gs pos="9000">
                    <a:schemeClr val="bg1">
                      <a:alpha val="0"/>
                    </a:schemeClr>
                  </a:gs>
                  <a:gs pos="100000">
                    <a:schemeClr val="tx1">
                      <a:lumMod val="95000"/>
                      <a:lumOff val="5000"/>
                      <a:alpha val="56000"/>
                    </a:schemeClr>
                  </a:gs>
                </a:gsLst>
                <a:lin ang="2700000" scaled="1"/>
                <a:tileRect/>
              </a:gradFill>
              <a:ln w="15875">
                <a:solidFill>
                  <a:schemeClr val="bg1">
                    <a:lumMod val="95000"/>
                    <a:alpha val="12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97" name="Rectangle: Rounded Corners 4096">
                <a:extLst>
                  <a:ext uri="{FF2B5EF4-FFF2-40B4-BE49-F238E27FC236}">
                    <a16:creationId xmlns:a16="http://schemas.microsoft.com/office/drawing/2014/main" id="{7F6EE09C-2A9C-F31B-0C32-8F0ACC7A93E1}"/>
                  </a:ext>
                </a:extLst>
              </p:cNvPr>
              <p:cNvSpPr/>
              <p:nvPr/>
            </p:nvSpPr>
            <p:spPr>
              <a:xfrm rot="5400000">
                <a:off x="1207654" y="5724077"/>
                <a:ext cx="361469" cy="366260"/>
              </a:xfrm>
              <a:prstGeom prst="roundRect">
                <a:avLst/>
              </a:prstGeom>
              <a:gradFill flip="none" rotWithShape="1">
                <a:gsLst>
                  <a:gs pos="9000">
                    <a:schemeClr val="bg1">
                      <a:alpha val="0"/>
                    </a:schemeClr>
                  </a:gs>
                  <a:gs pos="100000">
                    <a:schemeClr val="tx1">
                      <a:lumMod val="95000"/>
                      <a:lumOff val="5000"/>
                      <a:alpha val="56000"/>
                    </a:schemeClr>
                  </a:gs>
                </a:gsLst>
                <a:lin ang="2700000" scaled="1"/>
                <a:tileRect/>
              </a:gradFill>
              <a:ln w="15875">
                <a:solidFill>
                  <a:schemeClr val="bg1">
                    <a:lumMod val="95000"/>
                    <a:alpha val="12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4" name="Group 3">
              <a:extLst>
                <a:ext uri="{FF2B5EF4-FFF2-40B4-BE49-F238E27FC236}">
                  <a16:creationId xmlns:a16="http://schemas.microsoft.com/office/drawing/2014/main" id="{097B8247-7997-C687-366A-70C8A5297B24}"/>
                </a:ext>
              </a:extLst>
            </p:cNvPr>
            <p:cNvGrpSpPr/>
            <p:nvPr/>
          </p:nvGrpSpPr>
          <p:grpSpPr>
            <a:xfrm>
              <a:off x="1232794" y="1182478"/>
              <a:ext cx="8764782" cy="5151686"/>
              <a:chOff x="3196818" y="1173331"/>
              <a:chExt cx="8764782" cy="5151686"/>
            </a:xfrm>
          </p:grpSpPr>
          <p:grpSp>
            <p:nvGrpSpPr>
              <p:cNvPr id="46" name="Group 45">
                <a:extLst>
                  <a:ext uri="{FF2B5EF4-FFF2-40B4-BE49-F238E27FC236}">
                    <a16:creationId xmlns:a16="http://schemas.microsoft.com/office/drawing/2014/main" id="{DEA074BD-2731-D2C9-19C5-8C7186D2640E}"/>
                  </a:ext>
                </a:extLst>
              </p:cNvPr>
              <p:cNvGrpSpPr/>
              <p:nvPr/>
            </p:nvGrpSpPr>
            <p:grpSpPr>
              <a:xfrm>
                <a:off x="3619832" y="1333885"/>
                <a:ext cx="8341768" cy="4991132"/>
                <a:chOff x="1212719" y="1542565"/>
                <a:chExt cx="8341768" cy="4591438"/>
              </a:xfrm>
            </p:grpSpPr>
            <p:grpSp>
              <p:nvGrpSpPr>
                <p:cNvPr id="3" name="Group 2">
                  <a:extLst>
                    <a:ext uri="{FF2B5EF4-FFF2-40B4-BE49-F238E27FC236}">
                      <a16:creationId xmlns:a16="http://schemas.microsoft.com/office/drawing/2014/main" id="{A0D99171-B10A-AC8A-9436-DCA3D9D4D9CC}"/>
                    </a:ext>
                  </a:extLst>
                </p:cNvPr>
                <p:cNvGrpSpPr/>
                <p:nvPr/>
              </p:nvGrpSpPr>
              <p:grpSpPr>
                <a:xfrm>
                  <a:off x="1212719" y="1542565"/>
                  <a:ext cx="6367960" cy="3230423"/>
                  <a:chOff x="1151965" y="2048726"/>
                  <a:chExt cx="6367960" cy="3230423"/>
                </a:xfrm>
              </p:grpSpPr>
              <p:sp>
                <p:nvSpPr>
                  <p:cNvPr id="38" name="TextBox 37">
                    <a:extLst>
                      <a:ext uri="{FF2B5EF4-FFF2-40B4-BE49-F238E27FC236}">
                        <a16:creationId xmlns:a16="http://schemas.microsoft.com/office/drawing/2014/main" id="{A972AEF2-863A-73B1-0B6C-A06868679D33}"/>
                      </a:ext>
                    </a:extLst>
                  </p:cNvPr>
                  <p:cNvSpPr txBox="1"/>
                  <p:nvPr/>
                </p:nvSpPr>
                <p:spPr>
                  <a:xfrm>
                    <a:off x="1151965" y="2048726"/>
                    <a:ext cx="5295039" cy="311442"/>
                  </a:xfrm>
                  <a:prstGeom prst="rect">
                    <a:avLst/>
                  </a:prstGeom>
                  <a:noFill/>
                </p:spPr>
                <p:txBody>
                  <a:bodyPr wrap="none" rtlCol="0">
                    <a:spAutoFit/>
                  </a:bodyPr>
                  <a:lstStyle/>
                  <a:p>
                    <a:r>
                      <a:rPr lang="en-US" sz="1600" b="1" i="0">
                        <a:solidFill>
                          <a:schemeClr val="bg1"/>
                        </a:solidFill>
                        <a:effectLst/>
                        <a:latin typeface="Amaranth" panose="02000503050000020004" pitchFamily="2" charset="0"/>
                      </a:rPr>
                      <a:t>Briefly describe app purpose, goals, and target audience.</a:t>
                    </a:r>
                    <a:endParaRPr lang="en-IN" sz="1600" b="1">
                      <a:solidFill>
                        <a:schemeClr val="bg1"/>
                      </a:solidFill>
                      <a:latin typeface="Amaranth" panose="02000503050000020004" pitchFamily="2" charset="0"/>
                    </a:endParaRPr>
                  </a:p>
                </p:txBody>
              </p:sp>
              <p:sp>
                <p:nvSpPr>
                  <p:cNvPr id="36" name="TextBox 35">
                    <a:extLst>
                      <a:ext uri="{FF2B5EF4-FFF2-40B4-BE49-F238E27FC236}">
                        <a16:creationId xmlns:a16="http://schemas.microsoft.com/office/drawing/2014/main" id="{DE6EAA73-65F2-9528-1DC7-DB6C71303532}"/>
                      </a:ext>
                    </a:extLst>
                  </p:cNvPr>
                  <p:cNvSpPr txBox="1"/>
                  <p:nvPr/>
                </p:nvSpPr>
                <p:spPr>
                  <a:xfrm>
                    <a:off x="1160492" y="2639016"/>
                    <a:ext cx="6359433" cy="311442"/>
                  </a:xfrm>
                  <a:prstGeom prst="rect">
                    <a:avLst/>
                  </a:prstGeom>
                  <a:noFill/>
                </p:spPr>
                <p:txBody>
                  <a:bodyPr wrap="none" rtlCol="0">
                    <a:spAutoFit/>
                  </a:bodyPr>
                  <a:lstStyle/>
                  <a:p>
                    <a:r>
                      <a:rPr lang="en-US" sz="1600" b="1" i="0">
                        <a:solidFill>
                          <a:schemeClr val="bg1"/>
                        </a:solidFill>
                        <a:effectLst/>
                        <a:latin typeface="Amaranth" panose="02000503050000020004" pitchFamily="2" charset="0"/>
                      </a:rPr>
                      <a:t>Specify target platforms (iOS, Android, web) and device preferences.</a:t>
                    </a:r>
                    <a:endParaRPr lang="en-IN" sz="1600" b="1">
                      <a:solidFill>
                        <a:schemeClr val="bg1"/>
                      </a:solidFill>
                      <a:latin typeface="Amaranth" panose="02000503050000020004" pitchFamily="2" charset="0"/>
                    </a:endParaRPr>
                  </a:p>
                </p:txBody>
              </p:sp>
              <p:sp>
                <p:nvSpPr>
                  <p:cNvPr id="34" name="TextBox 33">
                    <a:extLst>
                      <a:ext uri="{FF2B5EF4-FFF2-40B4-BE49-F238E27FC236}">
                        <a16:creationId xmlns:a16="http://schemas.microsoft.com/office/drawing/2014/main" id="{85962024-D7B5-38AC-43CF-B84DD43911EA}"/>
                      </a:ext>
                    </a:extLst>
                  </p:cNvPr>
                  <p:cNvSpPr txBox="1"/>
                  <p:nvPr/>
                </p:nvSpPr>
                <p:spPr>
                  <a:xfrm>
                    <a:off x="1160492" y="3229306"/>
                    <a:ext cx="4535216" cy="311442"/>
                  </a:xfrm>
                  <a:prstGeom prst="rect">
                    <a:avLst/>
                  </a:prstGeom>
                  <a:noFill/>
                </p:spPr>
                <p:txBody>
                  <a:bodyPr wrap="none" rtlCol="0">
                    <a:spAutoFit/>
                  </a:bodyPr>
                  <a:lstStyle/>
                  <a:p>
                    <a:r>
                      <a:rPr lang="en-US" sz="1600" b="1" i="0">
                        <a:solidFill>
                          <a:schemeClr val="bg1"/>
                        </a:solidFill>
                        <a:effectLst/>
                        <a:latin typeface="Amaranth" panose="02000503050000020004" pitchFamily="2" charset="0"/>
                      </a:rPr>
                      <a:t>List features and prioritize based on importance.</a:t>
                    </a:r>
                    <a:endParaRPr lang="en-IN" sz="1600" b="1">
                      <a:solidFill>
                        <a:schemeClr val="bg1"/>
                      </a:solidFill>
                      <a:latin typeface="Amaranth" panose="02000503050000020004" pitchFamily="2" charset="0"/>
                    </a:endParaRPr>
                  </a:p>
                </p:txBody>
              </p:sp>
              <p:sp>
                <p:nvSpPr>
                  <p:cNvPr id="32" name="TextBox 31">
                    <a:extLst>
                      <a:ext uri="{FF2B5EF4-FFF2-40B4-BE49-F238E27FC236}">
                        <a16:creationId xmlns:a16="http://schemas.microsoft.com/office/drawing/2014/main" id="{A8E6BC96-FBF3-87F0-5C75-A025AB54BEBF}"/>
                      </a:ext>
                    </a:extLst>
                  </p:cNvPr>
                  <p:cNvSpPr txBox="1"/>
                  <p:nvPr/>
                </p:nvSpPr>
                <p:spPr>
                  <a:xfrm>
                    <a:off x="1160492" y="3784452"/>
                    <a:ext cx="5511445" cy="311442"/>
                  </a:xfrm>
                  <a:prstGeom prst="rect">
                    <a:avLst/>
                  </a:prstGeom>
                  <a:noFill/>
                </p:spPr>
                <p:txBody>
                  <a:bodyPr wrap="none" rtlCol="0">
                    <a:spAutoFit/>
                  </a:bodyPr>
                  <a:lstStyle/>
                  <a:p>
                    <a:r>
                      <a:rPr lang="en-US" sz="1600" b="1" i="0">
                        <a:solidFill>
                          <a:schemeClr val="bg1"/>
                        </a:solidFill>
                        <a:effectLst/>
                        <a:latin typeface="Amaranth" panose="02000503050000020004" pitchFamily="2" charset="0"/>
                      </a:rPr>
                      <a:t>Share design elements and preferences for app appearance.</a:t>
                    </a:r>
                    <a:endParaRPr lang="en-IN" sz="1600" b="1">
                      <a:solidFill>
                        <a:schemeClr val="bg1"/>
                      </a:solidFill>
                      <a:latin typeface="Amaranth" panose="02000503050000020004" pitchFamily="2" charset="0"/>
                    </a:endParaRPr>
                  </a:p>
                </p:txBody>
              </p:sp>
              <p:sp>
                <p:nvSpPr>
                  <p:cNvPr id="30" name="TextBox 29">
                    <a:extLst>
                      <a:ext uri="{FF2B5EF4-FFF2-40B4-BE49-F238E27FC236}">
                        <a16:creationId xmlns:a16="http://schemas.microsoft.com/office/drawing/2014/main" id="{1332AD53-E64F-68E7-C4EA-CEAE7245CC5B}"/>
                      </a:ext>
                    </a:extLst>
                  </p:cNvPr>
                  <p:cNvSpPr txBox="1"/>
                  <p:nvPr/>
                </p:nvSpPr>
                <p:spPr>
                  <a:xfrm>
                    <a:off x="1171792" y="4382533"/>
                    <a:ext cx="5889754" cy="311442"/>
                  </a:xfrm>
                  <a:prstGeom prst="rect">
                    <a:avLst/>
                  </a:prstGeom>
                  <a:noFill/>
                </p:spPr>
                <p:txBody>
                  <a:bodyPr wrap="none" rtlCol="0">
                    <a:spAutoFit/>
                  </a:bodyPr>
                  <a:lstStyle/>
                  <a:p>
                    <a:r>
                      <a:rPr lang="en-US" sz="1600" b="1" i="0">
                        <a:solidFill>
                          <a:schemeClr val="bg1"/>
                        </a:solidFill>
                        <a:effectLst/>
                        <a:latin typeface="Amaranth" panose="02000503050000020004" pitchFamily="2" charset="0"/>
                      </a:rPr>
                      <a:t>Provide text, media, integration details, and access credentials.</a:t>
                    </a:r>
                    <a:endParaRPr lang="en-IN" sz="1600" b="1">
                      <a:solidFill>
                        <a:schemeClr val="bg1"/>
                      </a:solidFill>
                      <a:latin typeface="Amaranth" panose="02000503050000020004" pitchFamily="2" charset="0"/>
                    </a:endParaRPr>
                  </a:p>
                </p:txBody>
              </p:sp>
              <p:sp>
                <p:nvSpPr>
                  <p:cNvPr id="21" name="TextBox 20">
                    <a:extLst>
                      <a:ext uri="{FF2B5EF4-FFF2-40B4-BE49-F238E27FC236}">
                        <a16:creationId xmlns:a16="http://schemas.microsoft.com/office/drawing/2014/main" id="{60867A3C-F693-BA0A-3D32-5879AA194E88}"/>
                      </a:ext>
                    </a:extLst>
                  </p:cNvPr>
                  <p:cNvSpPr txBox="1"/>
                  <p:nvPr/>
                </p:nvSpPr>
                <p:spPr>
                  <a:xfrm>
                    <a:off x="1171792" y="4967707"/>
                    <a:ext cx="5633273" cy="311442"/>
                  </a:xfrm>
                  <a:prstGeom prst="rect">
                    <a:avLst/>
                  </a:prstGeom>
                  <a:noFill/>
                </p:spPr>
                <p:txBody>
                  <a:bodyPr wrap="none" rtlCol="0">
                    <a:spAutoFit/>
                  </a:bodyPr>
                  <a:lstStyle/>
                  <a:p>
                    <a:r>
                      <a:rPr lang="en-US" sz="1600" b="1" i="0">
                        <a:solidFill>
                          <a:schemeClr val="bg1"/>
                        </a:solidFill>
                        <a:effectLst/>
                        <a:latin typeface="Amaranth" panose="02000503050000020004" pitchFamily="2" charset="0"/>
                      </a:rPr>
                      <a:t>Specify security measures, compliance, and UX expectations.</a:t>
                    </a:r>
                    <a:endParaRPr lang="en-IN" sz="1600" b="1">
                      <a:solidFill>
                        <a:schemeClr val="bg1"/>
                      </a:solidFill>
                      <a:latin typeface="Amaranth" panose="02000503050000020004" pitchFamily="2" charset="0"/>
                    </a:endParaRPr>
                  </a:p>
                </p:txBody>
              </p:sp>
            </p:grpSp>
            <p:sp>
              <p:nvSpPr>
                <p:cNvPr id="40" name="TextBox 39">
                  <a:extLst>
                    <a:ext uri="{FF2B5EF4-FFF2-40B4-BE49-F238E27FC236}">
                      <a16:creationId xmlns:a16="http://schemas.microsoft.com/office/drawing/2014/main" id="{49724071-F721-B7A3-8823-CE9559881726}"/>
                    </a:ext>
                  </a:extLst>
                </p:cNvPr>
                <p:cNvSpPr txBox="1"/>
                <p:nvPr/>
              </p:nvSpPr>
              <p:spPr>
                <a:xfrm>
                  <a:off x="1248843" y="5037740"/>
                  <a:ext cx="5407249" cy="311442"/>
                </a:xfrm>
                <a:prstGeom prst="rect">
                  <a:avLst/>
                </a:prstGeom>
                <a:noFill/>
              </p:spPr>
              <p:txBody>
                <a:bodyPr wrap="none" rtlCol="0">
                  <a:spAutoFit/>
                </a:bodyPr>
                <a:lstStyle/>
                <a:p>
                  <a:r>
                    <a:rPr lang="en-US" sz="1600" b="1" i="0">
                      <a:solidFill>
                        <a:schemeClr val="bg1"/>
                      </a:solidFill>
                      <a:effectLst/>
                      <a:latin typeface="Amaranth" panose="02000503050000020004" pitchFamily="2" charset="0"/>
                    </a:rPr>
                    <a:t>Describe testing, budget constraints, and desired timeline.</a:t>
                  </a:r>
                  <a:endParaRPr lang="en-IN" sz="1600" b="1">
                    <a:solidFill>
                      <a:schemeClr val="bg1"/>
                    </a:solidFill>
                    <a:latin typeface="Amaranth" panose="02000503050000020004" pitchFamily="2" charset="0"/>
                  </a:endParaRPr>
                </a:p>
              </p:txBody>
            </p:sp>
            <p:sp>
              <p:nvSpPr>
                <p:cNvPr id="44" name="TextBox 43">
                  <a:extLst>
                    <a:ext uri="{FF2B5EF4-FFF2-40B4-BE49-F238E27FC236}">
                      <a16:creationId xmlns:a16="http://schemas.microsoft.com/office/drawing/2014/main" id="{111BCC1C-530F-3CF2-2FC3-F3C6D44099B4}"/>
                    </a:ext>
                  </a:extLst>
                </p:cNvPr>
                <p:cNvSpPr txBox="1"/>
                <p:nvPr/>
              </p:nvSpPr>
              <p:spPr>
                <a:xfrm>
                  <a:off x="1221246" y="5596057"/>
                  <a:ext cx="8333241" cy="537946"/>
                </a:xfrm>
                <a:prstGeom prst="rect">
                  <a:avLst/>
                </a:prstGeom>
                <a:noFill/>
              </p:spPr>
              <p:txBody>
                <a:bodyPr wrap="square" rtlCol="0">
                  <a:spAutoFit/>
                </a:bodyPr>
                <a:lstStyle/>
                <a:p>
                  <a:r>
                    <a:rPr lang="en-US" sz="1600" b="1" i="0">
                      <a:solidFill>
                        <a:schemeClr val="bg1"/>
                      </a:solidFill>
                      <a:effectLst/>
                      <a:latin typeface="Amaranth" panose="02000503050000020004" pitchFamily="2" charset="0"/>
                    </a:rPr>
                    <a:t>Include feedback channels, legal considerations, and additional insights like scalability, monetization, support, prototypes, competitor info, and analytics.</a:t>
                  </a:r>
                  <a:endParaRPr lang="en-IN" sz="1600" b="1">
                    <a:solidFill>
                      <a:schemeClr val="bg1"/>
                    </a:solidFill>
                    <a:latin typeface="Amaranth" panose="02000503050000020004" pitchFamily="2" charset="0"/>
                  </a:endParaRPr>
                </a:p>
              </p:txBody>
            </p:sp>
          </p:grpSp>
          <p:grpSp>
            <p:nvGrpSpPr>
              <p:cNvPr id="4106" name="Group 4105">
                <a:extLst>
                  <a:ext uri="{FF2B5EF4-FFF2-40B4-BE49-F238E27FC236}">
                    <a16:creationId xmlns:a16="http://schemas.microsoft.com/office/drawing/2014/main" id="{5003004C-D44F-443F-41E9-F0874A91300E}"/>
                  </a:ext>
                </a:extLst>
              </p:cNvPr>
              <p:cNvGrpSpPr/>
              <p:nvPr/>
            </p:nvGrpSpPr>
            <p:grpSpPr>
              <a:xfrm>
                <a:off x="3196818" y="1173331"/>
                <a:ext cx="431541" cy="3704131"/>
                <a:chOff x="10916554" y="1148387"/>
                <a:chExt cx="431541" cy="3704131"/>
              </a:xfrm>
            </p:grpSpPr>
            <p:pic>
              <p:nvPicPr>
                <p:cNvPr id="4104" name="Picture 8" descr="HD White Tick Mark Icon Transparent Background | Citypng">
                  <a:extLst>
                    <a:ext uri="{FF2B5EF4-FFF2-40B4-BE49-F238E27FC236}">
                      <a16:creationId xmlns:a16="http://schemas.microsoft.com/office/drawing/2014/main" id="{8EFC2E5F-4C2D-E054-3B03-FB7A49C20839}"/>
                    </a:ext>
                  </a:extLst>
                </p:cNvPr>
                <p:cNvPicPr>
                  <a:picLocks noChangeAspect="1" noChangeArrowheads="1"/>
                </p:cNvPicPr>
                <p:nvPr/>
              </p:nvPicPr>
              <p:blipFill>
                <a:blip r:embed="rId2" cstate="print">
                  <a:extLst>
                    <a:ext uri="{BEBA8EAE-BF5A-486C-A8C5-ECC9F3942E4B}">
                      <a14:imgProps xmlns:a14="http://schemas.microsoft.com/office/drawing/2010/main">
                        <a14:imgLayer r:embed="rId3">
                          <a14:imgEffect>
                            <a14:backgroundRemoval t="8625" b="90000" l="6750" r="93375"/>
                          </a14:imgEffect>
                        </a14:imgLayer>
                      </a14:imgProps>
                    </a:ext>
                    <a:ext uri="{28A0092B-C50C-407E-A947-70E740481C1C}">
                      <a14:useLocalDpi xmlns:a14="http://schemas.microsoft.com/office/drawing/2010/main" val="0"/>
                    </a:ext>
                  </a:extLst>
                </a:blip>
                <a:srcRect/>
                <a:stretch>
                  <a:fillRect/>
                </a:stretch>
              </p:blipFill>
              <p:spPr bwMode="auto">
                <a:xfrm>
                  <a:off x="10932850" y="1148387"/>
                  <a:ext cx="406718" cy="406718"/>
                </a:xfrm>
                <a:prstGeom prst="rect">
                  <a:avLst/>
                </a:prstGeom>
                <a:noFill/>
                <a:extLst>
                  <a:ext uri="{909E8E84-426E-40DD-AFC4-6F175D3DCCD1}">
                    <a14:hiddenFill xmlns:a14="http://schemas.microsoft.com/office/drawing/2010/main">
                      <a:solidFill>
                        <a:srgbClr val="FFFFFF"/>
                      </a:solidFill>
                    </a14:hiddenFill>
                  </a:ext>
                </a:extLst>
              </p:spPr>
            </p:pic>
            <p:pic>
              <p:nvPicPr>
                <p:cNvPr id="4099" name="Picture 8" descr="HD White Tick Mark Icon Transparent Background | Citypng">
                  <a:extLst>
                    <a:ext uri="{FF2B5EF4-FFF2-40B4-BE49-F238E27FC236}">
                      <a16:creationId xmlns:a16="http://schemas.microsoft.com/office/drawing/2014/main" id="{6F26B13E-5152-1407-5285-AF53111C1AF4}"/>
                    </a:ext>
                  </a:extLst>
                </p:cNvPr>
                <p:cNvPicPr>
                  <a:picLocks noChangeAspect="1" noChangeArrowheads="1"/>
                </p:cNvPicPr>
                <p:nvPr/>
              </p:nvPicPr>
              <p:blipFill>
                <a:blip r:embed="rId2" cstate="print">
                  <a:extLst>
                    <a:ext uri="{BEBA8EAE-BF5A-486C-A8C5-ECC9F3942E4B}">
                      <a14:imgProps xmlns:a14="http://schemas.microsoft.com/office/drawing/2010/main">
                        <a14:imgLayer r:embed="rId3">
                          <a14:imgEffect>
                            <a14:backgroundRemoval t="8625" b="90000" l="6750" r="93375"/>
                          </a14:imgEffect>
                        </a14:imgLayer>
                      </a14:imgProps>
                    </a:ext>
                    <a:ext uri="{28A0092B-C50C-407E-A947-70E740481C1C}">
                      <a14:useLocalDpi xmlns:a14="http://schemas.microsoft.com/office/drawing/2010/main" val="0"/>
                    </a:ext>
                  </a:extLst>
                </a:blip>
                <a:srcRect/>
                <a:stretch>
                  <a:fillRect/>
                </a:stretch>
              </p:blipFill>
              <p:spPr bwMode="auto">
                <a:xfrm>
                  <a:off x="10941377" y="1833912"/>
                  <a:ext cx="406718" cy="406718"/>
                </a:xfrm>
                <a:prstGeom prst="rect">
                  <a:avLst/>
                </a:prstGeom>
                <a:noFill/>
                <a:extLst>
                  <a:ext uri="{909E8E84-426E-40DD-AFC4-6F175D3DCCD1}">
                    <a14:hiddenFill xmlns:a14="http://schemas.microsoft.com/office/drawing/2010/main">
                      <a:solidFill>
                        <a:srgbClr val="FFFFFF"/>
                      </a:solidFill>
                    </a14:hiddenFill>
                  </a:ext>
                </a:extLst>
              </p:spPr>
            </p:pic>
            <p:pic>
              <p:nvPicPr>
                <p:cNvPr id="4101" name="Picture 8" descr="HD White Tick Mark Icon Transparent Background | Citypng">
                  <a:extLst>
                    <a:ext uri="{FF2B5EF4-FFF2-40B4-BE49-F238E27FC236}">
                      <a16:creationId xmlns:a16="http://schemas.microsoft.com/office/drawing/2014/main" id="{530D6EDF-2FAB-2803-763F-1148B69E8E9C}"/>
                    </a:ext>
                  </a:extLst>
                </p:cNvPr>
                <p:cNvPicPr>
                  <a:picLocks noChangeAspect="1" noChangeArrowheads="1"/>
                </p:cNvPicPr>
                <p:nvPr/>
              </p:nvPicPr>
              <p:blipFill>
                <a:blip r:embed="rId2" cstate="print">
                  <a:extLst>
                    <a:ext uri="{BEBA8EAE-BF5A-486C-A8C5-ECC9F3942E4B}">
                      <a14:imgProps xmlns:a14="http://schemas.microsoft.com/office/drawing/2010/main">
                        <a14:imgLayer r:embed="rId3">
                          <a14:imgEffect>
                            <a14:backgroundRemoval t="8625" b="90000" l="6750" r="93375"/>
                          </a14:imgEffect>
                        </a14:imgLayer>
                      </a14:imgProps>
                    </a:ext>
                    <a:ext uri="{28A0092B-C50C-407E-A947-70E740481C1C}">
                      <a14:useLocalDpi xmlns:a14="http://schemas.microsoft.com/office/drawing/2010/main" val="0"/>
                    </a:ext>
                  </a:extLst>
                </a:blip>
                <a:srcRect/>
                <a:stretch>
                  <a:fillRect/>
                </a:stretch>
              </p:blipFill>
              <p:spPr bwMode="auto">
                <a:xfrm>
                  <a:off x="10941377" y="2489050"/>
                  <a:ext cx="406718" cy="406718"/>
                </a:xfrm>
                <a:prstGeom prst="rect">
                  <a:avLst/>
                </a:prstGeom>
                <a:noFill/>
                <a:extLst>
                  <a:ext uri="{909E8E84-426E-40DD-AFC4-6F175D3DCCD1}">
                    <a14:hiddenFill xmlns:a14="http://schemas.microsoft.com/office/drawing/2010/main">
                      <a:solidFill>
                        <a:srgbClr val="FFFFFF"/>
                      </a:solidFill>
                    </a14:hiddenFill>
                  </a:ext>
                </a:extLst>
              </p:spPr>
            </p:pic>
            <p:pic>
              <p:nvPicPr>
                <p:cNvPr id="4103" name="Picture 8" descr="HD White Tick Mark Icon Transparent Background | Citypng">
                  <a:extLst>
                    <a:ext uri="{FF2B5EF4-FFF2-40B4-BE49-F238E27FC236}">
                      <a16:creationId xmlns:a16="http://schemas.microsoft.com/office/drawing/2014/main" id="{49F89C4F-638E-D686-E279-894CEA6ADC82}"/>
                    </a:ext>
                  </a:extLst>
                </p:cNvPr>
                <p:cNvPicPr>
                  <a:picLocks noChangeAspect="1" noChangeArrowheads="1"/>
                </p:cNvPicPr>
                <p:nvPr/>
              </p:nvPicPr>
              <p:blipFill>
                <a:blip r:embed="rId2" cstate="print">
                  <a:extLst>
                    <a:ext uri="{BEBA8EAE-BF5A-486C-A8C5-ECC9F3942E4B}">
                      <a14:imgProps xmlns:a14="http://schemas.microsoft.com/office/drawing/2010/main">
                        <a14:imgLayer r:embed="rId3">
                          <a14:imgEffect>
                            <a14:backgroundRemoval t="8625" b="90000" l="6750" r="93375"/>
                          </a14:imgEffect>
                        </a14:imgLayer>
                      </a14:imgProps>
                    </a:ext>
                    <a:ext uri="{28A0092B-C50C-407E-A947-70E740481C1C}">
                      <a14:useLocalDpi xmlns:a14="http://schemas.microsoft.com/office/drawing/2010/main" val="0"/>
                    </a:ext>
                  </a:extLst>
                </a:blip>
                <a:srcRect/>
                <a:stretch>
                  <a:fillRect/>
                </a:stretch>
              </p:blipFill>
              <p:spPr bwMode="auto">
                <a:xfrm>
                  <a:off x="10941377" y="3821821"/>
                  <a:ext cx="406718" cy="406718"/>
                </a:xfrm>
                <a:prstGeom prst="rect">
                  <a:avLst/>
                </a:prstGeom>
                <a:noFill/>
                <a:extLst>
                  <a:ext uri="{909E8E84-426E-40DD-AFC4-6F175D3DCCD1}">
                    <a14:hiddenFill xmlns:a14="http://schemas.microsoft.com/office/drawing/2010/main">
                      <a:solidFill>
                        <a:srgbClr val="FFFFFF"/>
                      </a:solidFill>
                    </a14:hiddenFill>
                  </a:ext>
                </a:extLst>
              </p:spPr>
            </p:pic>
            <p:pic>
              <p:nvPicPr>
                <p:cNvPr id="4105" name="Picture 8" descr="HD White Tick Mark Icon Transparent Background | Citypng">
                  <a:extLst>
                    <a:ext uri="{FF2B5EF4-FFF2-40B4-BE49-F238E27FC236}">
                      <a16:creationId xmlns:a16="http://schemas.microsoft.com/office/drawing/2014/main" id="{20806E28-023E-E6E1-83AF-F6DF3DC93FCE}"/>
                    </a:ext>
                  </a:extLst>
                </p:cNvPr>
                <p:cNvPicPr>
                  <a:picLocks noChangeAspect="1" noChangeArrowheads="1"/>
                </p:cNvPicPr>
                <p:nvPr/>
              </p:nvPicPr>
              <p:blipFill>
                <a:blip r:embed="rId2" cstate="print">
                  <a:extLst>
                    <a:ext uri="{BEBA8EAE-BF5A-486C-A8C5-ECC9F3942E4B}">
                      <a14:imgProps xmlns:a14="http://schemas.microsoft.com/office/drawing/2010/main">
                        <a14:imgLayer r:embed="rId3">
                          <a14:imgEffect>
                            <a14:backgroundRemoval t="8625" b="90000" l="6750" r="93375"/>
                          </a14:imgEffect>
                        </a14:imgLayer>
                      </a14:imgProps>
                    </a:ext>
                    <a:ext uri="{28A0092B-C50C-407E-A947-70E740481C1C}">
                      <a14:useLocalDpi xmlns:a14="http://schemas.microsoft.com/office/drawing/2010/main" val="0"/>
                    </a:ext>
                  </a:extLst>
                </a:blip>
                <a:srcRect/>
                <a:stretch>
                  <a:fillRect/>
                </a:stretch>
              </p:blipFill>
              <p:spPr bwMode="auto">
                <a:xfrm>
                  <a:off x="10916554" y="4445800"/>
                  <a:ext cx="406718" cy="406718"/>
                </a:xfrm>
                <a:prstGeom prst="rect">
                  <a:avLst/>
                </a:prstGeom>
                <a:noFill/>
                <a:extLst>
                  <a:ext uri="{909E8E84-426E-40DD-AFC4-6F175D3DCCD1}">
                    <a14:hiddenFill xmlns:a14="http://schemas.microsoft.com/office/drawing/2010/main">
                      <a:solidFill>
                        <a:srgbClr val="FFFFFF"/>
                      </a:solidFill>
                    </a14:hiddenFill>
                  </a:ext>
                </a:extLst>
              </p:spPr>
            </p:pic>
          </p:grpSp>
          <p:pic>
            <p:nvPicPr>
              <p:cNvPr id="4107" name="Picture 8" descr="HD White Tick Mark Icon Transparent Background | Citypng">
                <a:extLst>
                  <a:ext uri="{FF2B5EF4-FFF2-40B4-BE49-F238E27FC236}">
                    <a16:creationId xmlns:a16="http://schemas.microsoft.com/office/drawing/2014/main" id="{450DF79C-0D85-B87A-B9FB-726C0E69A72F}"/>
                  </a:ext>
                </a:extLst>
              </p:cNvPr>
              <p:cNvPicPr>
                <a:picLocks noChangeAspect="1" noChangeArrowheads="1"/>
              </p:cNvPicPr>
              <p:nvPr/>
            </p:nvPicPr>
            <p:blipFill>
              <a:blip r:embed="rId2" cstate="print">
                <a:extLst>
                  <a:ext uri="{BEBA8EAE-BF5A-486C-A8C5-ECC9F3942E4B}">
                    <a14:imgProps xmlns:a14="http://schemas.microsoft.com/office/drawing/2010/main">
                      <a14:imgLayer r:embed="rId3">
                        <a14:imgEffect>
                          <a14:backgroundRemoval t="8625" b="90000" l="6750" r="93375"/>
                        </a14:imgEffect>
                      </a14:imgLayer>
                    </a14:imgProps>
                  </a:ext>
                  <a:ext uri="{28A0092B-C50C-407E-A947-70E740481C1C}">
                    <a14:useLocalDpi xmlns:a14="http://schemas.microsoft.com/office/drawing/2010/main" val="0"/>
                  </a:ext>
                </a:extLst>
              </a:blip>
              <a:srcRect/>
              <a:stretch>
                <a:fillRect/>
              </a:stretch>
            </p:blipFill>
            <p:spPr bwMode="auto">
              <a:xfrm>
                <a:off x="3221641" y="3104020"/>
                <a:ext cx="406718" cy="406718"/>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8" descr="HD White Tick Mark Icon Transparent Background | Citypng">
                <a:extLst>
                  <a:ext uri="{FF2B5EF4-FFF2-40B4-BE49-F238E27FC236}">
                    <a16:creationId xmlns:a16="http://schemas.microsoft.com/office/drawing/2014/main" id="{EAA7C528-1F21-99D9-DCF1-B749DB7E02BC}"/>
                  </a:ext>
                </a:extLst>
              </p:cNvPr>
              <p:cNvPicPr>
                <a:picLocks noChangeAspect="1" noChangeArrowheads="1"/>
              </p:cNvPicPr>
              <p:nvPr/>
            </p:nvPicPr>
            <p:blipFill>
              <a:blip r:embed="rId2" cstate="print">
                <a:extLst>
                  <a:ext uri="{BEBA8EAE-BF5A-486C-A8C5-ECC9F3942E4B}">
                    <a14:imgProps xmlns:a14="http://schemas.microsoft.com/office/drawing/2010/main">
                      <a14:imgLayer r:embed="rId3">
                        <a14:imgEffect>
                          <a14:backgroundRemoval t="8625" b="90000" l="6750" r="93375"/>
                        </a14:imgEffect>
                      </a14:imgLayer>
                    </a14:imgProps>
                  </a:ext>
                  <a:ext uri="{28A0092B-C50C-407E-A947-70E740481C1C}">
                    <a14:useLocalDpi xmlns:a14="http://schemas.microsoft.com/office/drawing/2010/main" val="0"/>
                  </a:ext>
                </a:extLst>
              </a:blip>
              <a:srcRect/>
              <a:stretch>
                <a:fillRect/>
              </a:stretch>
            </p:blipFill>
            <p:spPr bwMode="auto">
              <a:xfrm>
                <a:off x="3221641" y="5051586"/>
                <a:ext cx="406718" cy="406718"/>
              </a:xfrm>
              <a:prstGeom prst="rect">
                <a:avLst/>
              </a:prstGeom>
              <a:noFill/>
              <a:extLst>
                <a:ext uri="{909E8E84-426E-40DD-AFC4-6F175D3DCCD1}">
                  <a14:hiddenFill xmlns:a14="http://schemas.microsoft.com/office/drawing/2010/main">
                    <a:solidFill>
                      <a:srgbClr val="FFFFFF"/>
                    </a:solidFill>
                  </a14:hiddenFill>
                </a:ext>
              </a:extLst>
            </p:spPr>
          </p:pic>
          <p:pic>
            <p:nvPicPr>
              <p:cNvPr id="4109" name="Picture 8" descr="HD White Tick Mark Icon Transparent Background | Citypng">
                <a:extLst>
                  <a:ext uri="{FF2B5EF4-FFF2-40B4-BE49-F238E27FC236}">
                    <a16:creationId xmlns:a16="http://schemas.microsoft.com/office/drawing/2014/main" id="{D34FCE8B-B65F-9D0C-EA2F-B3B76C481A3F}"/>
                  </a:ext>
                </a:extLst>
              </p:cNvPr>
              <p:cNvPicPr>
                <a:picLocks noChangeAspect="1" noChangeArrowheads="1"/>
              </p:cNvPicPr>
              <p:nvPr/>
            </p:nvPicPr>
            <p:blipFill>
              <a:blip r:embed="rId2" cstate="print">
                <a:extLst>
                  <a:ext uri="{BEBA8EAE-BF5A-486C-A8C5-ECC9F3942E4B}">
                    <a14:imgProps xmlns:a14="http://schemas.microsoft.com/office/drawing/2010/main">
                      <a14:imgLayer r:embed="rId3">
                        <a14:imgEffect>
                          <a14:backgroundRemoval t="8625" b="90000" l="6750" r="93375"/>
                        </a14:imgEffect>
                      </a14:imgLayer>
                    </a14:imgProps>
                  </a:ext>
                  <a:ext uri="{28A0092B-C50C-407E-A947-70E740481C1C}">
                    <a14:useLocalDpi xmlns:a14="http://schemas.microsoft.com/office/drawing/2010/main" val="0"/>
                  </a:ext>
                </a:extLst>
              </a:blip>
              <a:srcRect/>
              <a:stretch>
                <a:fillRect/>
              </a:stretch>
            </p:blipFill>
            <p:spPr bwMode="auto">
              <a:xfrm>
                <a:off x="3203557" y="5610475"/>
                <a:ext cx="406718" cy="406718"/>
              </a:xfrm>
              <a:prstGeom prst="rect">
                <a:avLst/>
              </a:prstGeom>
              <a:noFill/>
              <a:extLst>
                <a:ext uri="{909E8E84-426E-40DD-AFC4-6F175D3DCCD1}">
                  <a14:hiddenFill xmlns:a14="http://schemas.microsoft.com/office/drawing/2010/main">
                    <a:solidFill>
                      <a:srgbClr val="FFFFFF"/>
                    </a:solidFill>
                  </a14:hiddenFill>
                </a:ext>
              </a:extLst>
            </p:spPr>
          </p:pic>
        </p:grpSp>
      </p:grpSp>
    </p:spTree>
    <p:extLst>
      <p:ext uri="{BB962C8B-B14F-4D97-AF65-F5344CB8AC3E}">
        <p14:creationId xmlns:p14="http://schemas.microsoft.com/office/powerpoint/2010/main" val="6199192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0" name="Group 69">
            <a:extLst>
              <a:ext uri="{FF2B5EF4-FFF2-40B4-BE49-F238E27FC236}">
                <a16:creationId xmlns:a16="http://schemas.microsoft.com/office/drawing/2014/main" id="{6DB9497D-F004-D502-A145-6852AB0DF600}"/>
              </a:ext>
            </a:extLst>
          </p:cNvPr>
          <p:cNvGrpSpPr/>
          <p:nvPr/>
        </p:nvGrpSpPr>
        <p:grpSpPr>
          <a:xfrm>
            <a:off x="798352" y="442275"/>
            <a:ext cx="5321139" cy="1079781"/>
            <a:chOff x="626800" y="376200"/>
            <a:chExt cx="5321139" cy="1079781"/>
          </a:xfrm>
        </p:grpSpPr>
        <p:sp>
          <p:nvSpPr>
            <p:cNvPr id="71" name="TextBox 70">
              <a:extLst>
                <a:ext uri="{FF2B5EF4-FFF2-40B4-BE49-F238E27FC236}">
                  <a16:creationId xmlns:a16="http://schemas.microsoft.com/office/drawing/2014/main" id="{5426CD96-F9B6-A018-EDD5-FA6655D30EC9}"/>
                </a:ext>
              </a:extLst>
            </p:cNvPr>
            <p:cNvSpPr txBox="1"/>
            <p:nvPr/>
          </p:nvSpPr>
          <p:spPr>
            <a:xfrm>
              <a:off x="626800" y="376200"/>
              <a:ext cx="2856833" cy="707886"/>
            </a:xfrm>
            <a:prstGeom prst="rect">
              <a:avLst/>
            </a:prstGeom>
            <a:noFill/>
          </p:spPr>
          <p:txBody>
            <a:bodyPr wrap="square">
              <a:spAutoFit/>
            </a:bodyPr>
            <a:lstStyle/>
            <a:p>
              <a:r>
                <a:rPr lang="en-US" sz="4000" b="1">
                  <a:gradFill>
                    <a:gsLst>
                      <a:gs pos="100000">
                        <a:srgbClr val="FFC955"/>
                      </a:gs>
                      <a:gs pos="24000">
                        <a:srgbClr val="FF7B00"/>
                      </a:gs>
                    </a:gsLst>
                    <a:lin ang="0" scaled="0"/>
                  </a:gradFill>
                  <a:latin typeface="Amaranth" panose="02000503050000020004" pitchFamily="2" charset="0"/>
                </a:rPr>
                <a:t>Our Process</a:t>
              </a:r>
              <a:endParaRPr lang="en-US" sz="4000" b="1">
                <a:solidFill>
                  <a:schemeClr val="bg1"/>
                </a:solidFill>
                <a:latin typeface="Amaranth" panose="02000503050000020004" pitchFamily="2" charset="0"/>
              </a:endParaRPr>
            </a:p>
          </p:txBody>
        </p:sp>
        <p:sp>
          <p:nvSpPr>
            <p:cNvPr id="72" name="TextBox 71">
              <a:extLst>
                <a:ext uri="{FF2B5EF4-FFF2-40B4-BE49-F238E27FC236}">
                  <a16:creationId xmlns:a16="http://schemas.microsoft.com/office/drawing/2014/main" id="{5BD8C3FE-FD58-0861-BFB6-0EEE35185246}"/>
                </a:ext>
              </a:extLst>
            </p:cNvPr>
            <p:cNvSpPr txBox="1"/>
            <p:nvPr/>
          </p:nvSpPr>
          <p:spPr>
            <a:xfrm>
              <a:off x="648739" y="983223"/>
              <a:ext cx="5299200" cy="472758"/>
            </a:xfrm>
            <a:prstGeom prst="rect">
              <a:avLst/>
            </a:prstGeom>
            <a:noFill/>
          </p:spPr>
          <p:txBody>
            <a:bodyPr wrap="square">
              <a:spAutoFit/>
            </a:bodyPr>
            <a:lstStyle/>
            <a:p>
              <a:r>
                <a:rPr lang="en-US" sz="2472" b="1">
                  <a:solidFill>
                    <a:schemeClr val="bg1"/>
                  </a:solidFill>
                  <a:latin typeface="Roboto" panose="02000000000000000000" pitchFamily="2" charset="0"/>
                  <a:ea typeface="Roboto" panose="02000000000000000000" pitchFamily="2" charset="0"/>
                </a:rPr>
                <a:t>For Mobile app development</a:t>
              </a:r>
            </a:p>
          </p:txBody>
        </p:sp>
      </p:grpSp>
      <p:grpSp>
        <p:nvGrpSpPr>
          <p:cNvPr id="271" name="Group 270">
            <a:extLst>
              <a:ext uri="{FF2B5EF4-FFF2-40B4-BE49-F238E27FC236}">
                <a16:creationId xmlns:a16="http://schemas.microsoft.com/office/drawing/2014/main" id="{E9671069-4A15-555F-8B67-207AF15F8F8E}"/>
              </a:ext>
            </a:extLst>
          </p:cNvPr>
          <p:cNvGrpSpPr/>
          <p:nvPr/>
        </p:nvGrpSpPr>
        <p:grpSpPr>
          <a:xfrm>
            <a:off x="1315200" y="952200"/>
            <a:ext cx="10000810" cy="5160459"/>
            <a:chOff x="1538557" y="996377"/>
            <a:chExt cx="10000810" cy="5160459"/>
          </a:xfrm>
        </p:grpSpPr>
        <p:grpSp>
          <p:nvGrpSpPr>
            <p:cNvPr id="270" name="Group 269">
              <a:extLst>
                <a:ext uri="{FF2B5EF4-FFF2-40B4-BE49-F238E27FC236}">
                  <a16:creationId xmlns:a16="http://schemas.microsoft.com/office/drawing/2014/main" id="{BCFBEBFE-BE51-DEDE-06AB-CF494E56672D}"/>
                </a:ext>
              </a:extLst>
            </p:cNvPr>
            <p:cNvGrpSpPr/>
            <p:nvPr/>
          </p:nvGrpSpPr>
          <p:grpSpPr>
            <a:xfrm>
              <a:off x="1538557" y="996377"/>
              <a:ext cx="10000810" cy="5160459"/>
              <a:chOff x="1538557" y="996377"/>
              <a:chExt cx="10000810" cy="5160459"/>
            </a:xfrm>
          </p:grpSpPr>
          <p:grpSp>
            <p:nvGrpSpPr>
              <p:cNvPr id="80" name="Group 79">
                <a:extLst>
                  <a:ext uri="{FF2B5EF4-FFF2-40B4-BE49-F238E27FC236}">
                    <a16:creationId xmlns:a16="http://schemas.microsoft.com/office/drawing/2014/main" id="{D4E25502-79A5-EBB2-F3D1-D79C24D0E122}"/>
                  </a:ext>
                </a:extLst>
              </p:cNvPr>
              <p:cNvGrpSpPr/>
              <p:nvPr/>
            </p:nvGrpSpPr>
            <p:grpSpPr>
              <a:xfrm>
                <a:off x="1538557" y="5587313"/>
                <a:ext cx="4487108" cy="569523"/>
                <a:chOff x="-3199896" y="556776"/>
                <a:chExt cx="4302257" cy="546061"/>
              </a:xfrm>
            </p:grpSpPr>
            <p:grpSp>
              <p:nvGrpSpPr>
                <p:cNvPr id="49" name="Group 48">
                  <a:extLst>
                    <a:ext uri="{FF2B5EF4-FFF2-40B4-BE49-F238E27FC236}">
                      <a16:creationId xmlns:a16="http://schemas.microsoft.com/office/drawing/2014/main" id="{ED3F5030-F963-E6C3-A4CD-E7F039FBD6D8}"/>
                    </a:ext>
                  </a:extLst>
                </p:cNvPr>
                <p:cNvGrpSpPr/>
                <p:nvPr/>
              </p:nvGrpSpPr>
              <p:grpSpPr>
                <a:xfrm>
                  <a:off x="-2234614" y="612820"/>
                  <a:ext cx="3336975" cy="490017"/>
                  <a:chOff x="-1625423" y="1012414"/>
                  <a:chExt cx="3331659" cy="490017"/>
                </a:xfrm>
              </p:grpSpPr>
              <p:sp>
                <p:nvSpPr>
                  <p:cNvPr id="19" name="Text Placeholder 25">
                    <a:extLst>
                      <a:ext uri="{FF2B5EF4-FFF2-40B4-BE49-F238E27FC236}">
                        <a16:creationId xmlns:a16="http://schemas.microsoft.com/office/drawing/2014/main" id="{A8CD20DD-CF2B-9B74-9160-39F7398204BA}"/>
                      </a:ext>
                    </a:extLst>
                  </p:cNvPr>
                  <p:cNvSpPr txBox="1">
                    <a:spLocks/>
                  </p:cNvSpPr>
                  <p:nvPr/>
                </p:nvSpPr>
                <p:spPr>
                  <a:xfrm>
                    <a:off x="4147" y="1012414"/>
                    <a:ext cx="1702089" cy="49001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800">
                        <a:solidFill>
                          <a:schemeClr val="bg1"/>
                        </a:solidFill>
                        <a:latin typeface="Roboto" panose="02000000000000000000" pitchFamily="2" charset="0"/>
                        <a:ea typeface="Roboto" panose="02000000000000000000" pitchFamily="2" charset="0"/>
                      </a:rPr>
                      <a:t>Define project objectives, target audience, and key features. Develop a project roadmap and set milestones.</a:t>
                    </a:r>
                  </a:p>
                </p:txBody>
              </p:sp>
              <p:sp>
                <p:nvSpPr>
                  <p:cNvPr id="32" name="TextBox 31">
                    <a:extLst>
                      <a:ext uri="{FF2B5EF4-FFF2-40B4-BE49-F238E27FC236}">
                        <a16:creationId xmlns:a16="http://schemas.microsoft.com/office/drawing/2014/main" id="{5E4731F0-9FCD-7E62-F7E5-BD189DA1806B}"/>
                      </a:ext>
                    </a:extLst>
                  </p:cNvPr>
                  <p:cNvSpPr txBox="1"/>
                  <p:nvPr/>
                </p:nvSpPr>
                <p:spPr>
                  <a:xfrm>
                    <a:off x="-1625423" y="1133746"/>
                    <a:ext cx="1416370" cy="246220"/>
                  </a:xfrm>
                  <a:prstGeom prst="rect">
                    <a:avLst/>
                  </a:prstGeom>
                  <a:noFill/>
                </p:spPr>
                <p:txBody>
                  <a:bodyPr wrap="square">
                    <a:spAutoFit/>
                  </a:bodyPr>
                  <a:lstStyle/>
                  <a:p>
                    <a:r>
                      <a:rPr lang="en-US" sz="1000" b="1">
                        <a:gradFill>
                          <a:gsLst>
                            <a:gs pos="100000">
                              <a:srgbClr val="FFC955"/>
                            </a:gs>
                            <a:gs pos="24000">
                              <a:srgbClr val="FF7B00"/>
                            </a:gs>
                          </a:gsLst>
                          <a:lin ang="0" scaled="0"/>
                        </a:gradFill>
                        <a:latin typeface="Amaranth" panose="02000503050000020004" pitchFamily="2" charset="0"/>
                      </a:rPr>
                      <a:t>Discovery &amp; Planning</a:t>
                    </a:r>
                    <a:endParaRPr lang="en-IN" sz="1000"/>
                  </a:p>
                </p:txBody>
              </p:sp>
            </p:grpSp>
            <p:sp>
              <p:nvSpPr>
                <p:cNvPr id="9" name="Oval 8">
                  <a:extLst>
                    <a:ext uri="{FF2B5EF4-FFF2-40B4-BE49-F238E27FC236}">
                      <a16:creationId xmlns:a16="http://schemas.microsoft.com/office/drawing/2014/main" id="{2203780B-95F4-4552-3454-1525C2CCAD5A}"/>
                    </a:ext>
                  </a:extLst>
                </p:cNvPr>
                <p:cNvSpPr/>
                <p:nvPr/>
              </p:nvSpPr>
              <p:spPr>
                <a:xfrm>
                  <a:off x="-3199896" y="556776"/>
                  <a:ext cx="531605" cy="531605"/>
                </a:xfrm>
                <a:prstGeom prst="ellipse">
                  <a:avLst/>
                </a:prstGeom>
                <a:gradFill flip="none" rotWithShape="1">
                  <a:gsLst>
                    <a:gs pos="0">
                      <a:schemeClr val="bg1">
                        <a:alpha val="49000"/>
                      </a:schemeClr>
                    </a:gs>
                    <a:gs pos="99000">
                      <a:schemeClr val="tx1">
                        <a:lumMod val="95000"/>
                        <a:lumOff val="5000"/>
                        <a:alpha val="34000"/>
                      </a:schemeClr>
                    </a:gs>
                  </a:gsLst>
                  <a:lin ang="13500000" scaled="1"/>
                  <a:tileRect/>
                </a:gradFill>
                <a:ln w="38100">
                  <a:solidFill>
                    <a:schemeClr val="bg1">
                      <a:alpha val="18000"/>
                    </a:schemeClr>
                  </a:solid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solidFill>
                        <a:schemeClr val="bg1"/>
                      </a:solidFill>
                      <a:latin typeface="Amaranth" panose="02000503050000020004" pitchFamily="2" charset="0"/>
                    </a:rPr>
                    <a:t>1</a:t>
                  </a:r>
                </a:p>
              </p:txBody>
            </p:sp>
          </p:grpSp>
          <p:grpSp>
            <p:nvGrpSpPr>
              <p:cNvPr id="155" name="Group 154">
                <a:extLst>
                  <a:ext uri="{FF2B5EF4-FFF2-40B4-BE49-F238E27FC236}">
                    <a16:creationId xmlns:a16="http://schemas.microsoft.com/office/drawing/2014/main" id="{87062010-83B6-0546-26C5-4EE9F81C083C}"/>
                  </a:ext>
                </a:extLst>
              </p:cNvPr>
              <p:cNvGrpSpPr/>
              <p:nvPr/>
            </p:nvGrpSpPr>
            <p:grpSpPr>
              <a:xfrm>
                <a:off x="2341261" y="4926167"/>
                <a:ext cx="4657708" cy="608961"/>
                <a:chOff x="-3679519" y="455371"/>
                <a:chExt cx="4465829" cy="583876"/>
              </a:xfrm>
            </p:grpSpPr>
            <p:grpSp>
              <p:nvGrpSpPr>
                <p:cNvPr id="156" name="Group 155">
                  <a:extLst>
                    <a:ext uri="{FF2B5EF4-FFF2-40B4-BE49-F238E27FC236}">
                      <a16:creationId xmlns:a16="http://schemas.microsoft.com/office/drawing/2014/main" id="{8CA50A85-7042-1C4C-3858-9D82E2BA8B65}"/>
                    </a:ext>
                  </a:extLst>
                </p:cNvPr>
                <p:cNvGrpSpPr/>
                <p:nvPr/>
              </p:nvGrpSpPr>
              <p:grpSpPr>
                <a:xfrm>
                  <a:off x="-2550049" y="542636"/>
                  <a:ext cx="3336359" cy="496611"/>
                  <a:chOff x="-1940354" y="942230"/>
                  <a:chExt cx="3331044" cy="496611"/>
                </a:xfrm>
              </p:grpSpPr>
              <p:sp>
                <p:nvSpPr>
                  <p:cNvPr id="158" name="Text Placeholder 25">
                    <a:extLst>
                      <a:ext uri="{FF2B5EF4-FFF2-40B4-BE49-F238E27FC236}">
                        <a16:creationId xmlns:a16="http://schemas.microsoft.com/office/drawing/2014/main" id="{193796B7-0DF2-CF35-F897-5A2C30A4A1E7}"/>
                      </a:ext>
                    </a:extLst>
                  </p:cNvPr>
                  <p:cNvSpPr txBox="1">
                    <a:spLocks/>
                  </p:cNvSpPr>
                  <p:nvPr/>
                </p:nvSpPr>
                <p:spPr>
                  <a:xfrm>
                    <a:off x="-557663" y="942230"/>
                    <a:ext cx="1948353" cy="49661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800">
                        <a:solidFill>
                          <a:schemeClr val="bg1"/>
                        </a:solidFill>
                        <a:latin typeface="Roboto" panose="02000000000000000000" pitchFamily="2" charset="0"/>
                        <a:ea typeface="Roboto" panose="02000000000000000000" pitchFamily="2" charset="0"/>
                      </a:rPr>
                      <a:t>Create wireframes, prototypes, and UI/UX designs. Gather client feedback for revisions.</a:t>
                    </a:r>
                  </a:p>
                </p:txBody>
              </p:sp>
              <p:sp>
                <p:nvSpPr>
                  <p:cNvPr id="159" name="TextBox 158">
                    <a:extLst>
                      <a:ext uri="{FF2B5EF4-FFF2-40B4-BE49-F238E27FC236}">
                        <a16:creationId xmlns:a16="http://schemas.microsoft.com/office/drawing/2014/main" id="{826BB70C-40CB-8472-4DA5-DB6F735CCFB3}"/>
                      </a:ext>
                    </a:extLst>
                  </p:cNvPr>
                  <p:cNvSpPr txBox="1"/>
                  <p:nvPr/>
                </p:nvSpPr>
                <p:spPr>
                  <a:xfrm>
                    <a:off x="-1940354" y="1013866"/>
                    <a:ext cx="896346" cy="236078"/>
                  </a:xfrm>
                  <a:prstGeom prst="rect">
                    <a:avLst/>
                  </a:prstGeom>
                  <a:noFill/>
                </p:spPr>
                <p:txBody>
                  <a:bodyPr wrap="square">
                    <a:spAutoFit/>
                  </a:bodyPr>
                  <a:lstStyle/>
                  <a:p>
                    <a:r>
                      <a:rPr lang="en-US" sz="1000" b="1">
                        <a:gradFill>
                          <a:gsLst>
                            <a:gs pos="100000">
                              <a:srgbClr val="FFC955"/>
                            </a:gs>
                            <a:gs pos="24000">
                              <a:srgbClr val="FF7B00"/>
                            </a:gs>
                          </a:gsLst>
                          <a:lin ang="0" scaled="0"/>
                        </a:gradFill>
                        <a:latin typeface="Amaranth" panose="02000503050000020004" pitchFamily="2" charset="0"/>
                      </a:rPr>
                      <a:t>Design Phase</a:t>
                    </a:r>
                  </a:p>
                </p:txBody>
              </p:sp>
            </p:grpSp>
            <p:sp>
              <p:nvSpPr>
                <p:cNvPr id="157" name="Oval 156">
                  <a:extLst>
                    <a:ext uri="{FF2B5EF4-FFF2-40B4-BE49-F238E27FC236}">
                      <a16:creationId xmlns:a16="http://schemas.microsoft.com/office/drawing/2014/main" id="{29FF33B6-BBF9-49CB-6648-E4F8E79254D1}"/>
                    </a:ext>
                  </a:extLst>
                </p:cNvPr>
                <p:cNvSpPr/>
                <p:nvPr/>
              </p:nvSpPr>
              <p:spPr>
                <a:xfrm>
                  <a:off x="-3679519" y="455371"/>
                  <a:ext cx="531605" cy="531605"/>
                </a:xfrm>
                <a:prstGeom prst="ellipse">
                  <a:avLst/>
                </a:prstGeom>
                <a:gradFill flip="none" rotWithShape="1">
                  <a:gsLst>
                    <a:gs pos="0">
                      <a:schemeClr val="bg1">
                        <a:alpha val="49000"/>
                      </a:schemeClr>
                    </a:gs>
                    <a:gs pos="99000">
                      <a:schemeClr val="tx1">
                        <a:lumMod val="95000"/>
                        <a:lumOff val="5000"/>
                        <a:alpha val="34000"/>
                      </a:schemeClr>
                    </a:gs>
                  </a:gsLst>
                  <a:lin ang="13500000" scaled="1"/>
                  <a:tileRect/>
                </a:gradFill>
                <a:ln w="38100">
                  <a:solidFill>
                    <a:schemeClr val="bg1">
                      <a:alpha val="18000"/>
                    </a:schemeClr>
                  </a:solid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solidFill>
                        <a:schemeClr val="bg1"/>
                      </a:solidFill>
                      <a:latin typeface="Amaranth" panose="02000503050000020004" pitchFamily="2" charset="0"/>
                    </a:rPr>
                    <a:t>2</a:t>
                  </a:r>
                </a:p>
              </p:txBody>
            </p:sp>
          </p:grpSp>
          <p:grpSp>
            <p:nvGrpSpPr>
              <p:cNvPr id="168" name="Group 167">
                <a:extLst>
                  <a:ext uri="{FF2B5EF4-FFF2-40B4-BE49-F238E27FC236}">
                    <a16:creationId xmlns:a16="http://schemas.microsoft.com/office/drawing/2014/main" id="{500125E4-8B37-622B-C80B-A3B357E64D30}"/>
                  </a:ext>
                </a:extLst>
              </p:cNvPr>
              <p:cNvGrpSpPr/>
              <p:nvPr/>
            </p:nvGrpSpPr>
            <p:grpSpPr>
              <a:xfrm>
                <a:off x="3147465" y="4267219"/>
                <a:ext cx="4561159" cy="554446"/>
                <a:chOff x="-4046562" y="308567"/>
                <a:chExt cx="4373259" cy="531605"/>
              </a:xfrm>
            </p:grpSpPr>
            <p:grpSp>
              <p:nvGrpSpPr>
                <p:cNvPr id="169" name="Group 168">
                  <a:extLst>
                    <a:ext uri="{FF2B5EF4-FFF2-40B4-BE49-F238E27FC236}">
                      <a16:creationId xmlns:a16="http://schemas.microsoft.com/office/drawing/2014/main" id="{21B4B547-10C8-BA08-7467-42836250E2D5}"/>
                    </a:ext>
                  </a:extLst>
                </p:cNvPr>
                <p:cNvGrpSpPr/>
                <p:nvPr/>
              </p:nvGrpSpPr>
              <p:grpSpPr>
                <a:xfrm>
                  <a:off x="-2936536" y="358238"/>
                  <a:ext cx="3263233" cy="476877"/>
                  <a:chOff x="-2326226" y="757832"/>
                  <a:chExt cx="3258035" cy="476877"/>
                </a:xfrm>
              </p:grpSpPr>
              <p:sp>
                <p:nvSpPr>
                  <p:cNvPr id="171" name="Text Placeholder 25">
                    <a:extLst>
                      <a:ext uri="{FF2B5EF4-FFF2-40B4-BE49-F238E27FC236}">
                        <a16:creationId xmlns:a16="http://schemas.microsoft.com/office/drawing/2014/main" id="{062C9D9D-B112-0627-9586-BB03B4D8908C}"/>
                      </a:ext>
                    </a:extLst>
                  </p:cNvPr>
                  <p:cNvSpPr txBox="1">
                    <a:spLocks/>
                  </p:cNvSpPr>
                  <p:nvPr/>
                </p:nvSpPr>
                <p:spPr>
                  <a:xfrm>
                    <a:off x="-801225" y="757832"/>
                    <a:ext cx="1733034" cy="47687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800">
                        <a:solidFill>
                          <a:schemeClr val="bg1"/>
                        </a:solidFill>
                        <a:latin typeface="Roboto" panose="02000000000000000000" pitchFamily="2" charset="0"/>
                        <a:ea typeface="Roboto" panose="02000000000000000000" pitchFamily="2" charset="0"/>
                      </a:rPr>
                      <a:t>Write code, implement features, and integrate third-party services. Regularly test and debug during development</a:t>
                    </a:r>
                  </a:p>
                </p:txBody>
              </p:sp>
              <p:sp>
                <p:nvSpPr>
                  <p:cNvPr id="172" name="TextBox 171">
                    <a:extLst>
                      <a:ext uri="{FF2B5EF4-FFF2-40B4-BE49-F238E27FC236}">
                        <a16:creationId xmlns:a16="http://schemas.microsoft.com/office/drawing/2014/main" id="{020F0F7C-5882-35F6-5C59-C1676782AEDF}"/>
                      </a:ext>
                    </a:extLst>
                  </p:cNvPr>
                  <p:cNvSpPr txBox="1"/>
                  <p:nvPr/>
                </p:nvSpPr>
                <p:spPr>
                  <a:xfrm>
                    <a:off x="-2326226" y="889827"/>
                    <a:ext cx="1416370" cy="246221"/>
                  </a:xfrm>
                  <a:prstGeom prst="rect">
                    <a:avLst/>
                  </a:prstGeom>
                  <a:noFill/>
                </p:spPr>
                <p:txBody>
                  <a:bodyPr wrap="square">
                    <a:spAutoFit/>
                  </a:bodyPr>
                  <a:lstStyle/>
                  <a:p>
                    <a:r>
                      <a:rPr lang="en-US" sz="1000" b="1">
                        <a:gradFill>
                          <a:gsLst>
                            <a:gs pos="100000">
                              <a:srgbClr val="FFC955"/>
                            </a:gs>
                            <a:gs pos="24000">
                              <a:srgbClr val="FF7B00"/>
                            </a:gs>
                          </a:gsLst>
                          <a:lin ang="0" scaled="0"/>
                        </a:gradFill>
                        <a:latin typeface="Amaranth" panose="02000503050000020004" pitchFamily="2" charset="0"/>
                      </a:rPr>
                      <a:t>Development</a:t>
                    </a:r>
                  </a:p>
                </p:txBody>
              </p:sp>
            </p:grpSp>
            <p:sp>
              <p:nvSpPr>
                <p:cNvPr id="170" name="Oval 169">
                  <a:extLst>
                    <a:ext uri="{FF2B5EF4-FFF2-40B4-BE49-F238E27FC236}">
                      <a16:creationId xmlns:a16="http://schemas.microsoft.com/office/drawing/2014/main" id="{64FFDD7A-ADCD-72CB-A4E4-010EA2D02717}"/>
                    </a:ext>
                  </a:extLst>
                </p:cNvPr>
                <p:cNvSpPr/>
                <p:nvPr/>
              </p:nvSpPr>
              <p:spPr>
                <a:xfrm>
                  <a:off x="-4046562" y="308567"/>
                  <a:ext cx="531605" cy="531605"/>
                </a:xfrm>
                <a:prstGeom prst="ellipse">
                  <a:avLst/>
                </a:prstGeom>
                <a:gradFill flip="none" rotWithShape="1">
                  <a:gsLst>
                    <a:gs pos="0">
                      <a:schemeClr val="bg1">
                        <a:alpha val="49000"/>
                      </a:schemeClr>
                    </a:gs>
                    <a:gs pos="99000">
                      <a:schemeClr val="tx1">
                        <a:lumMod val="95000"/>
                        <a:lumOff val="5000"/>
                        <a:alpha val="34000"/>
                      </a:schemeClr>
                    </a:gs>
                  </a:gsLst>
                  <a:lin ang="13500000" scaled="1"/>
                  <a:tileRect/>
                </a:gradFill>
                <a:ln w="38100">
                  <a:solidFill>
                    <a:schemeClr val="bg1">
                      <a:alpha val="18000"/>
                    </a:schemeClr>
                  </a:solid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solidFill>
                        <a:schemeClr val="bg1"/>
                      </a:solidFill>
                      <a:latin typeface="Amaranth" panose="02000503050000020004" pitchFamily="2" charset="0"/>
                    </a:rPr>
                    <a:t>3</a:t>
                  </a:r>
                </a:p>
              </p:txBody>
            </p:sp>
          </p:grpSp>
          <p:grpSp>
            <p:nvGrpSpPr>
              <p:cNvPr id="177" name="Group 176">
                <a:extLst>
                  <a:ext uri="{FF2B5EF4-FFF2-40B4-BE49-F238E27FC236}">
                    <a16:creationId xmlns:a16="http://schemas.microsoft.com/office/drawing/2014/main" id="{E8A4D987-B2CB-2A3D-300D-80DA564E8B84}"/>
                  </a:ext>
                </a:extLst>
              </p:cNvPr>
              <p:cNvGrpSpPr/>
              <p:nvPr/>
            </p:nvGrpSpPr>
            <p:grpSpPr>
              <a:xfrm>
                <a:off x="3985500" y="3597430"/>
                <a:ext cx="4400360" cy="562878"/>
                <a:chOff x="-4409920" y="160990"/>
                <a:chExt cx="4219084" cy="539690"/>
              </a:xfrm>
            </p:grpSpPr>
            <p:grpSp>
              <p:nvGrpSpPr>
                <p:cNvPr id="178" name="Group 177">
                  <a:extLst>
                    <a:ext uri="{FF2B5EF4-FFF2-40B4-BE49-F238E27FC236}">
                      <a16:creationId xmlns:a16="http://schemas.microsoft.com/office/drawing/2014/main" id="{BDA9A933-747C-27A7-FE1C-1ED8AE6D1EE5}"/>
                    </a:ext>
                  </a:extLst>
                </p:cNvPr>
                <p:cNvGrpSpPr/>
                <p:nvPr/>
              </p:nvGrpSpPr>
              <p:grpSpPr>
                <a:xfrm>
                  <a:off x="-3222166" y="213413"/>
                  <a:ext cx="3031330" cy="487267"/>
                  <a:chOff x="-2611401" y="613007"/>
                  <a:chExt cx="3026501" cy="487267"/>
                </a:xfrm>
              </p:grpSpPr>
              <p:sp>
                <p:nvSpPr>
                  <p:cNvPr id="180" name="Text Placeholder 25">
                    <a:extLst>
                      <a:ext uri="{FF2B5EF4-FFF2-40B4-BE49-F238E27FC236}">
                        <a16:creationId xmlns:a16="http://schemas.microsoft.com/office/drawing/2014/main" id="{86161249-F4A3-21D4-E236-63922E9B09AB}"/>
                      </a:ext>
                    </a:extLst>
                  </p:cNvPr>
                  <p:cNvSpPr txBox="1">
                    <a:spLocks/>
                  </p:cNvSpPr>
                  <p:nvPr/>
                </p:nvSpPr>
                <p:spPr>
                  <a:xfrm>
                    <a:off x="-1223021" y="613007"/>
                    <a:ext cx="1638121" cy="48726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800">
                        <a:solidFill>
                          <a:schemeClr val="bg1"/>
                        </a:solidFill>
                        <a:latin typeface="Roboto" panose="02000000000000000000" pitchFamily="2" charset="0"/>
                        <a:ea typeface="Roboto" panose="02000000000000000000" pitchFamily="2" charset="0"/>
                      </a:rPr>
                      <a:t>Conduct thorough testing, including functional, usability, and performances testing. Address any identified issues.</a:t>
                    </a:r>
                  </a:p>
                </p:txBody>
              </p:sp>
              <p:sp>
                <p:nvSpPr>
                  <p:cNvPr id="181" name="TextBox 180">
                    <a:extLst>
                      <a:ext uri="{FF2B5EF4-FFF2-40B4-BE49-F238E27FC236}">
                        <a16:creationId xmlns:a16="http://schemas.microsoft.com/office/drawing/2014/main" id="{479810C4-BAD2-4B67-652D-3360E51434F7}"/>
                      </a:ext>
                    </a:extLst>
                  </p:cNvPr>
                  <p:cNvSpPr txBox="1"/>
                  <p:nvPr/>
                </p:nvSpPr>
                <p:spPr>
                  <a:xfrm>
                    <a:off x="-2611401" y="723381"/>
                    <a:ext cx="1416370" cy="246221"/>
                  </a:xfrm>
                  <a:prstGeom prst="rect">
                    <a:avLst/>
                  </a:prstGeom>
                  <a:noFill/>
                </p:spPr>
                <p:txBody>
                  <a:bodyPr wrap="square">
                    <a:spAutoFit/>
                  </a:bodyPr>
                  <a:lstStyle/>
                  <a:p>
                    <a:r>
                      <a:rPr lang="en-US" sz="1000" b="1">
                        <a:gradFill>
                          <a:gsLst>
                            <a:gs pos="100000">
                              <a:srgbClr val="FFC955"/>
                            </a:gs>
                            <a:gs pos="24000">
                              <a:srgbClr val="FF7B00"/>
                            </a:gs>
                          </a:gsLst>
                          <a:lin ang="0" scaled="0"/>
                        </a:gradFill>
                        <a:latin typeface="Amaranth" panose="02000503050000020004" pitchFamily="2" charset="0"/>
                      </a:rPr>
                      <a:t> Testing</a:t>
                    </a:r>
                  </a:p>
                </p:txBody>
              </p:sp>
            </p:grpSp>
            <p:sp>
              <p:nvSpPr>
                <p:cNvPr id="179" name="Oval 178">
                  <a:extLst>
                    <a:ext uri="{FF2B5EF4-FFF2-40B4-BE49-F238E27FC236}">
                      <a16:creationId xmlns:a16="http://schemas.microsoft.com/office/drawing/2014/main" id="{73988262-7AFA-4B3E-A291-42A4B169ABB0}"/>
                    </a:ext>
                  </a:extLst>
                </p:cNvPr>
                <p:cNvSpPr/>
                <p:nvPr/>
              </p:nvSpPr>
              <p:spPr>
                <a:xfrm>
                  <a:off x="-4409920" y="160990"/>
                  <a:ext cx="531605" cy="531605"/>
                </a:xfrm>
                <a:prstGeom prst="ellipse">
                  <a:avLst/>
                </a:prstGeom>
                <a:gradFill flip="none" rotWithShape="1">
                  <a:gsLst>
                    <a:gs pos="0">
                      <a:schemeClr val="bg1">
                        <a:alpha val="49000"/>
                      </a:schemeClr>
                    </a:gs>
                    <a:gs pos="99000">
                      <a:schemeClr val="tx1">
                        <a:lumMod val="95000"/>
                        <a:lumOff val="5000"/>
                        <a:alpha val="34000"/>
                      </a:schemeClr>
                    </a:gs>
                  </a:gsLst>
                  <a:lin ang="13500000" scaled="1"/>
                  <a:tileRect/>
                </a:gradFill>
                <a:ln w="38100">
                  <a:solidFill>
                    <a:schemeClr val="bg1">
                      <a:alpha val="18000"/>
                    </a:schemeClr>
                  </a:solid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solidFill>
                        <a:schemeClr val="bg1"/>
                      </a:solidFill>
                      <a:latin typeface="Amaranth" panose="02000503050000020004" pitchFamily="2" charset="0"/>
                    </a:rPr>
                    <a:t>4</a:t>
                  </a:r>
                </a:p>
              </p:txBody>
            </p:sp>
          </p:grpSp>
          <p:grpSp>
            <p:nvGrpSpPr>
              <p:cNvPr id="187" name="Group 186">
                <a:extLst>
                  <a:ext uri="{FF2B5EF4-FFF2-40B4-BE49-F238E27FC236}">
                    <a16:creationId xmlns:a16="http://schemas.microsoft.com/office/drawing/2014/main" id="{331658ED-82B9-5845-280C-FBDA175156FC}"/>
                  </a:ext>
                </a:extLst>
              </p:cNvPr>
              <p:cNvGrpSpPr/>
              <p:nvPr/>
            </p:nvGrpSpPr>
            <p:grpSpPr>
              <a:xfrm>
                <a:off x="6030374" y="2989191"/>
                <a:ext cx="3207285" cy="504200"/>
                <a:chOff x="-1208278" y="1808759"/>
                <a:chExt cx="3070258" cy="483429"/>
              </a:xfrm>
            </p:grpSpPr>
            <p:sp>
              <p:nvSpPr>
                <p:cNvPr id="189" name="Text Placeholder 25">
                  <a:extLst>
                    <a:ext uri="{FF2B5EF4-FFF2-40B4-BE49-F238E27FC236}">
                      <a16:creationId xmlns:a16="http://schemas.microsoft.com/office/drawing/2014/main" id="{07E27689-8152-464F-2073-FB3FD413BEBE}"/>
                    </a:ext>
                  </a:extLst>
                </p:cNvPr>
                <p:cNvSpPr txBox="1">
                  <a:spLocks/>
                </p:cNvSpPr>
                <p:nvPr/>
              </p:nvSpPr>
              <p:spPr>
                <a:xfrm>
                  <a:off x="225261" y="1808759"/>
                  <a:ext cx="1636719" cy="48342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800">
                      <a:solidFill>
                        <a:schemeClr val="bg1"/>
                      </a:solidFill>
                      <a:latin typeface="Roboto" panose="02000000000000000000" pitchFamily="2" charset="0"/>
                      <a:ea typeface="Roboto" panose="02000000000000000000" pitchFamily="2" charset="0"/>
                    </a:rPr>
                    <a:t>Prepare the app for release, finalize configurations, and deploy to app stores or servers.</a:t>
                  </a:r>
                </a:p>
              </p:txBody>
            </p:sp>
            <p:sp>
              <p:nvSpPr>
                <p:cNvPr id="190" name="TextBox 189">
                  <a:extLst>
                    <a:ext uri="{FF2B5EF4-FFF2-40B4-BE49-F238E27FC236}">
                      <a16:creationId xmlns:a16="http://schemas.microsoft.com/office/drawing/2014/main" id="{3682C977-C6F7-B963-FCA1-54AA0D68AE6B}"/>
                    </a:ext>
                  </a:extLst>
                </p:cNvPr>
                <p:cNvSpPr txBox="1"/>
                <p:nvPr/>
              </p:nvSpPr>
              <p:spPr>
                <a:xfrm>
                  <a:off x="-1208278" y="1917751"/>
                  <a:ext cx="1416370" cy="246221"/>
                </a:xfrm>
                <a:prstGeom prst="rect">
                  <a:avLst/>
                </a:prstGeom>
                <a:noFill/>
              </p:spPr>
              <p:txBody>
                <a:bodyPr wrap="square">
                  <a:spAutoFit/>
                </a:bodyPr>
                <a:lstStyle/>
                <a:p>
                  <a:r>
                    <a:rPr lang="en-US" sz="1000" b="1">
                      <a:gradFill>
                        <a:gsLst>
                          <a:gs pos="100000">
                            <a:srgbClr val="FFC955"/>
                          </a:gs>
                          <a:gs pos="24000">
                            <a:srgbClr val="FF7B00"/>
                          </a:gs>
                        </a:gsLst>
                        <a:lin ang="0" scaled="0"/>
                      </a:gradFill>
                      <a:latin typeface="Amaranth" panose="02000503050000020004" pitchFamily="2" charset="0"/>
                    </a:rPr>
                    <a:t>Deployment</a:t>
                  </a:r>
                </a:p>
              </p:txBody>
            </p:sp>
          </p:grpSp>
          <p:sp>
            <p:nvSpPr>
              <p:cNvPr id="188" name="Oval 187">
                <a:extLst>
                  <a:ext uri="{FF2B5EF4-FFF2-40B4-BE49-F238E27FC236}">
                    <a16:creationId xmlns:a16="http://schemas.microsoft.com/office/drawing/2014/main" id="{6F163C3D-78C2-3D93-FC1E-032C0594C843}"/>
                  </a:ext>
                </a:extLst>
              </p:cNvPr>
              <p:cNvSpPr/>
              <p:nvPr/>
            </p:nvSpPr>
            <p:spPr>
              <a:xfrm>
                <a:off x="4773367" y="2963027"/>
                <a:ext cx="554446" cy="554445"/>
              </a:xfrm>
              <a:prstGeom prst="ellipse">
                <a:avLst/>
              </a:prstGeom>
              <a:gradFill flip="none" rotWithShape="1">
                <a:gsLst>
                  <a:gs pos="0">
                    <a:schemeClr val="bg1">
                      <a:alpha val="49000"/>
                    </a:schemeClr>
                  </a:gs>
                  <a:gs pos="99000">
                    <a:schemeClr val="tx1">
                      <a:lumMod val="95000"/>
                      <a:lumOff val="5000"/>
                      <a:alpha val="34000"/>
                    </a:schemeClr>
                  </a:gs>
                </a:gsLst>
                <a:lin ang="13500000" scaled="1"/>
                <a:tileRect/>
              </a:gradFill>
              <a:ln w="38100">
                <a:solidFill>
                  <a:schemeClr val="bg1">
                    <a:alpha val="18000"/>
                  </a:schemeClr>
                </a:solid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solidFill>
                      <a:schemeClr val="bg1"/>
                    </a:solidFill>
                    <a:latin typeface="Amaranth" panose="02000503050000020004" pitchFamily="2" charset="0"/>
                  </a:rPr>
                  <a:t>5</a:t>
                </a:r>
              </a:p>
            </p:txBody>
          </p:sp>
          <p:grpSp>
            <p:nvGrpSpPr>
              <p:cNvPr id="195" name="Group 194">
                <a:extLst>
                  <a:ext uri="{FF2B5EF4-FFF2-40B4-BE49-F238E27FC236}">
                    <a16:creationId xmlns:a16="http://schemas.microsoft.com/office/drawing/2014/main" id="{5AE940BB-9453-1241-7FBA-ACBFCCA67A84}"/>
                  </a:ext>
                </a:extLst>
              </p:cNvPr>
              <p:cNvGrpSpPr/>
              <p:nvPr/>
            </p:nvGrpSpPr>
            <p:grpSpPr>
              <a:xfrm>
                <a:off x="5489537" y="2254443"/>
                <a:ext cx="4427251" cy="584726"/>
                <a:chOff x="-5306113" y="-142867"/>
                <a:chExt cx="4244867" cy="560638"/>
              </a:xfrm>
            </p:grpSpPr>
            <p:grpSp>
              <p:nvGrpSpPr>
                <p:cNvPr id="196" name="Group 195">
                  <a:extLst>
                    <a:ext uri="{FF2B5EF4-FFF2-40B4-BE49-F238E27FC236}">
                      <a16:creationId xmlns:a16="http://schemas.microsoft.com/office/drawing/2014/main" id="{B903CFEB-CCF4-86ED-7388-EF6C7369A625}"/>
                    </a:ext>
                  </a:extLst>
                </p:cNvPr>
                <p:cNvGrpSpPr/>
                <p:nvPr/>
              </p:nvGrpSpPr>
              <p:grpSpPr>
                <a:xfrm>
                  <a:off x="-4256495" y="-112910"/>
                  <a:ext cx="3195249" cy="530681"/>
                  <a:chOff x="-3644081" y="286684"/>
                  <a:chExt cx="3190158" cy="530681"/>
                </a:xfrm>
              </p:grpSpPr>
              <p:sp>
                <p:nvSpPr>
                  <p:cNvPr id="198" name="Text Placeholder 25">
                    <a:extLst>
                      <a:ext uri="{FF2B5EF4-FFF2-40B4-BE49-F238E27FC236}">
                        <a16:creationId xmlns:a16="http://schemas.microsoft.com/office/drawing/2014/main" id="{186D5D3E-CB06-5C5E-8BA9-F86998DB2AAC}"/>
                      </a:ext>
                    </a:extLst>
                  </p:cNvPr>
                  <p:cNvSpPr txBox="1">
                    <a:spLocks/>
                  </p:cNvSpPr>
                  <p:nvPr/>
                </p:nvSpPr>
                <p:spPr>
                  <a:xfrm>
                    <a:off x="-1986691" y="286684"/>
                    <a:ext cx="1532768" cy="53068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800">
                        <a:solidFill>
                          <a:schemeClr val="bg1"/>
                        </a:solidFill>
                        <a:latin typeface="Roboto" panose="02000000000000000000" pitchFamily="2" charset="0"/>
                        <a:ea typeface="Roboto" panose="02000000000000000000" pitchFamily="2" charset="0"/>
                      </a:rPr>
                      <a:t>Monitor app performance, address user feedback, and provide ongoing support. Implement updates as needed.</a:t>
                    </a:r>
                  </a:p>
                </p:txBody>
              </p:sp>
              <p:sp>
                <p:nvSpPr>
                  <p:cNvPr id="199" name="TextBox 198">
                    <a:extLst>
                      <a:ext uri="{FF2B5EF4-FFF2-40B4-BE49-F238E27FC236}">
                        <a16:creationId xmlns:a16="http://schemas.microsoft.com/office/drawing/2014/main" id="{AFCDD520-7DB8-F6D1-B6C7-5B48ECDA993D}"/>
                      </a:ext>
                    </a:extLst>
                  </p:cNvPr>
                  <p:cNvSpPr txBox="1"/>
                  <p:nvPr/>
                </p:nvSpPr>
                <p:spPr>
                  <a:xfrm>
                    <a:off x="-3644081" y="466194"/>
                    <a:ext cx="1416370" cy="246221"/>
                  </a:xfrm>
                  <a:prstGeom prst="rect">
                    <a:avLst/>
                  </a:prstGeom>
                  <a:noFill/>
                </p:spPr>
                <p:txBody>
                  <a:bodyPr wrap="square">
                    <a:spAutoFit/>
                  </a:bodyPr>
                  <a:lstStyle/>
                  <a:p>
                    <a:r>
                      <a:rPr lang="en-US" sz="1000" b="1">
                        <a:gradFill>
                          <a:gsLst>
                            <a:gs pos="100000">
                              <a:srgbClr val="FFC955"/>
                            </a:gs>
                            <a:gs pos="24000">
                              <a:srgbClr val="FF7B00"/>
                            </a:gs>
                          </a:gsLst>
                          <a:lin ang="0" scaled="0"/>
                        </a:gradFill>
                        <a:latin typeface="Amaranth" panose="02000503050000020004" pitchFamily="2" charset="0"/>
                      </a:rPr>
                      <a:t>Post-Launch Support</a:t>
                    </a:r>
                  </a:p>
                </p:txBody>
              </p:sp>
            </p:grpSp>
            <p:sp>
              <p:nvSpPr>
                <p:cNvPr id="197" name="Oval 196">
                  <a:extLst>
                    <a:ext uri="{FF2B5EF4-FFF2-40B4-BE49-F238E27FC236}">
                      <a16:creationId xmlns:a16="http://schemas.microsoft.com/office/drawing/2014/main" id="{F40EA5C1-46FF-B1F4-D835-43B6A575EED5}"/>
                    </a:ext>
                  </a:extLst>
                </p:cNvPr>
                <p:cNvSpPr/>
                <p:nvPr/>
              </p:nvSpPr>
              <p:spPr>
                <a:xfrm>
                  <a:off x="-5306113" y="-142867"/>
                  <a:ext cx="531605" cy="531605"/>
                </a:xfrm>
                <a:prstGeom prst="ellipse">
                  <a:avLst/>
                </a:prstGeom>
                <a:gradFill flip="none" rotWithShape="1">
                  <a:gsLst>
                    <a:gs pos="0">
                      <a:schemeClr val="bg1">
                        <a:alpha val="49000"/>
                      </a:schemeClr>
                    </a:gs>
                    <a:gs pos="99000">
                      <a:schemeClr val="tx1">
                        <a:lumMod val="95000"/>
                        <a:lumOff val="5000"/>
                        <a:alpha val="34000"/>
                      </a:schemeClr>
                    </a:gs>
                  </a:gsLst>
                  <a:lin ang="13500000" scaled="1"/>
                  <a:tileRect/>
                </a:gradFill>
                <a:ln w="38100">
                  <a:solidFill>
                    <a:schemeClr val="bg1">
                      <a:alpha val="18000"/>
                    </a:schemeClr>
                  </a:solid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solidFill>
                        <a:schemeClr val="bg1"/>
                      </a:solidFill>
                      <a:latin typeface="Amaranth" panose="02000503050000020004" pitchFamily="2" charset="0"/>
                    </a:rPr>
                    <a:t>6</a:t>
                  </a:r>
                </a:p>
              </p:txBody>
            </p:sp>
          </p:grpSp>
          <p:grpSp>
            <p:nvGrpSpPr>
              <p:cNvPr id="213" name="Group 212">
                <a:extLst>
                  <a:ext uri="{FF2B5EF4-FFF2-40B4-BE49-F238E27FC236}">
                    <a16:creationId xmlns:a16="http://schemas.microsoft.com/office/drawing/2014/main" id="{1E6F2628-136A-929E-99D1-94CC74E0A2A6}"/>
                  </a:ext>
                </a:extLst>
              </p:cNvPr>
              <p:cNvGrpSpPr/>
              <p:nvPr/>
            </p:nvGrpSpPr>
            <p:grpSpPr>
              <a:xfrm>
                <a:off x="6377681" y="1653685"/>
                <a:ext cx="4657853" cy="554446"/>
                <a:chOff x="-5616831" y="-229585"/>
                <a:chExt cx="4465970" cy="531605"/>
              </a:xfrm>
            </p:grpSpPr>
            <p:grpSp>
              <p:nvGrpSpPr>
                <p:cNvPr id="214" name="Group 213">
                  <a:extLst>
                    <a:ext uri="{FF2B5EF4-FFF2-40B4-BE49-F238E27FC236}">
                      <a16:creationId xmlns:a16="http://schemas.microsoft.com/office/drawing/2014/main" id="{A6EBBE49-2DC2-B385-5282-4DA80328EAE8}"/>
                    </a:ext>
                  </a:extLst>
                </p:cNvPr>
                <p:cNvGrpSpPr/>
                <p:nvPr/>
              </p:nvGrpSpPr>
              <p:grpSpPr>
                <a:xfrm>
                  <a:off x="-4739187" y="-175825"/>
                  <a:ext cx="3588326" cy="428086"/>
                  <a:chOff x="-4126003" y="223769"/>
                  <a:chExt cx="3582608" cy="428086"/>
                </a:xfrm>
              </p:grpSpPr>
              <p:sp>
                <p:nvSpPr>
                  <p:cNvPr id="216" name="Text Placeholder 25">
                    <a:extLst>
                      <a:ext uri="{FF2B5EF4-FFF2-40B4-BE49-F238E27FC236}">
                        <a16:creationId xmlns:a16="http://schemas.microsoft.com/office/drawing/2014/main" id="{3BD23E57-8069-A03A-4859-9452252B7DF5}"/>
                      </a:ext>
                    </a:extLst>
                  </p:cNvPr>
                  <p:cNvSpPr txBox="1">
                    <a:spLocks/>
                  </p:cNvSpPr>
                  <p:nvPr/>
                </p:nvSpPr>
                <p:spPr>
                  <a:xfrm>
                    <a:off x="-2364507" y="223769"/>
                    <a:ext cx="1821112" cy="42808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800">
                        <a:solidFill>
                          <a:schemeClr val="bg1"/>
                        </a:solidFill>
                        <a:latin typeface="Roboto" panose="02000000000000000000" pitchFamily="2" charset="0"/>
                        <a:ea typeface="Roboto" panose="02000000000000000000" pitchFamily="2" charset="0"/>
                      </a:rPr>
                      <a:t>Regularly maintain the app, fix bugs, and release updates with new features or improvements</a:t>
                    </a:r>
                  </a:p>
                </p:txBody>
              </p:sp>
              <p:sp>
                <p:nvSpPr>
                  <p:cNvPr id="217" name="TextBox 216">
                    <a:extLst>
                      <a:ext uri="{FF2B5EF4-FFF2-40B4-BE49-F238E27FC236}">
                        <a16:creationId xmlns:a16="http://schemas.microsoft.com/office/drawing/2014/main" id="{61A3703F-7FB3-53AD-5B81-F8FC8E94FBD6}"/>
                      </a:ext>
                    </a:extLst>
                  </p:cNvPr>
                  <p:cNvSpPr txBox="1"/>
                  <p:nvPr/>
                </p:nvSpPr>
                <p:spPr>
                  <a:xfrm>
                    <a:off x="-4126003" y="241995"/>
                    <a:ext cx="1470680" cy="383628"/>
                  </a:xfrm>
                  <a:prstGeom prst="rect">
                    <a:avLst/>
                  </a:prstGeom>
                  <a:noFill/>
                </p:spPr>
                <p:txBody>
                  <a:bodyPr wrap="square">
                    <a:spAutoFit/>
                  </a:bodyPr>
                  <a:lstStyle/>
                  <a:p>
                    <a:pPr algn="ctr"/>
                    <a:r>
                      <a:rPr lang="en-US" sz="1000" b="1">
                        <a:gradFill>
                          <a:gsLst>
                            <a:gs pos="100000">
                              <a:srgbClr val="FFC955"/>
                            </a:gs>
                            <a:gs pos="24000">
                              <a:srgbClr val="FF7B00"/>
                            </a:gs>
                          </a:gsLst>
                          <a:lin ang="0" scaled="0"/>
                        </a:gradFill>
                        <a:latin typeface="Amaranth" panose="02000503050000020004" pitchFamily="2" charset="0"/>
                      </a:rPr>
                      <a:t>Maintenance and Updates</a:t>
                    </a:r>
                  </a:p>
                </p:txBody>
              </p:sp>
            </p:grpSp>
            <p:sp>
              <p:nvSpPr>
                <p:cNvPr id="215" name="Oval 214">
                  <a:extLst>
                    <a:ext uri="{FF2B5EF4-FFF2-40B4-BE49-F238E27FC236}">
                      <a16:creationId xmlns:a16="http://schemas.microsoft.com/office/drawing/2014/main" id="{B6A91C2D-DD53-3612-87C9-9F2F2B0FEBA9}"/>
                    </a:ext>
                  </a:extLst>
                </p:cNvPr>
                <p:cNvSpPr/>
                <p:nvPr/>
              </p:nvSpPr>
              <p:spPr>
                <a:xfrm>
                  <a:off x="-5616831" y="-229585"/>
                  <a:ext cx="531605" cy="531605"/>
                </a:xfrm>
                <a:prstGeom prst="ellipse">
                  <a:avLst/>
                </a:prstGeom>
                <a:gradFill flip="none" rotWithShape="1">
                  <a:gsLst>
                    <a:gs pos="0">
                      <a:schemeClr val="bg1">
                        <a:alpha val="49000"/>
                      </a:schemeClr>
                    </a:gs>
                    <a:gs pos="99000">
                      <a:schemeClr val="tx1">
                        <a:lumMod val="95000"/>
                        <a:lumOff val="5000"/>
                        <a:alpha val="34000"/>
                      </a:schemeClr>
                    </a:gs>
                  </a:gsLst>
                  <a:lin ang="13500000" scaled="1"/>
                  <a:tileRect/>
                </a:gradFill>
                <a:ln w="38100">
                  <a:solidFill>
                    <a:schemeClr val="bg1">
                      <a:alpha val="18000"/>
                    </a:schemeClr>
                  </a:solid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solidFill>
                        <a:schemeClr val="bg1"/>
                      </a:solidFill>
                      <a:latin typeface="Amaranth" panose="02000503050000020004" pitchFamily="2" charset="0"/>
                    </a:rPr>
                    <a:t>7</a:t>
                  </a:r>
                </a:p>
              </p:txBody>
            </p:sp>
          </p:grpSp>
          <p:grpSp>
            <p:nvGrpSpPr>
              <p:cNvPr id="222" name="Group 221">
                <a:extLst>
                  <a:ext uri="{FF2B5EF4-FFF2-40B4-BE49-F238E27FC236}">
                    <a16:creationId xmlns:a16="http://schemas.microsoft.com/office/drawing/2014/main" id="{501C7CFA-C587-5106-2393-F313474938C5}"/>
                  </a:ext>
                </a:extLst>
              </p:cNvPr>
              <p:cNvGrpSpPr/>
              <p:nvPr/>
            </p:nvGrpSpPr>
            <p:grpSpPr>
              <a:xfrm>
                <a:off x="7167636" y="996377"/>
                <a:ext cx="4371731" cy="554446"/>
                <a:chOff x="-6021690" y="-364914"/>
                <a:chExt cx="4191635" cy="531605"/>
              </a:xfrm>
            </p:grpSpPr>
            <p:grpSp>
              <p:nvGrpSpPr>
                <p:cNvPr id="223" name="Group 222">
                  <a:extLst>
                    <a:ext uri="{FF2B5EF4-FFF2-40B4-BE49-F238E27FC236}">
                      <a16:creationId xmlns:a16="http://schemas.microsoft.com/office/drawing/2014/main" id="{B3304ED2-AB1F-B3E9-2A2B-9F9AB3D118FD}"/>
                    </a:ext>
                  </a:extLst>
                </p:cNvPr>
                <p:cNvGrpSpPr/>
                <p:nvPr/>
              </p:nvGrpSpPr>
              <p:grpSpPr>
                <a:xfrm>
                  <a:off x="-5018625" y="-357474"/>
                  <a:ext cx="3188570" cy="490017"/>
                  <a:chOff x="-4404997" y="42120"/>
                  <a:chExt cx="3183490" cy="490017"/>
                </a:xfrm>
              </p:grpSpPr>
              <p:sp>
                <p:nvSpPr>
                  <p:cNvPr id="225" name="Text Placeholder 25">
                    <a:extLst>
                      <a:ext uri="{FF2B5EF4-FFF2-40B4-BE49-F238E27FC236}">
                        <a16:creationId xmlns:a16="http://schemas.microsoft.com/office/drawing/2014/main" id="{3E1E9987-A2F5-5FB0-7380-64E4AB49E7AD}"/>
                      </a:ext>
                    </a:extLst>
                  </p:cNvPr>
                  <p:cNvSpPr txBox="1">
                    <a:spLocks/>
                  </p:cNvSpPr>
                  <p:nvPr/>
                </p:nvSpPr>
                <p:spPr>
                  <a:xfrm>
                    <a:off x="-2785537" y="42120"/>
                    <a:ext cx="1564030" cy="49001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800">
                        <a:solidFill>
                          <a:schemeClr val="bg1"/>
                        </a:solidFill>
                        <a:latin typeface="Roboto" panose="02000000000000000000" pitchFamily="2" charset="0"/>
                        <a:ea typeface="Roboto" panose="02000000000000000000" pitchFamily="2" charset="0"/>
                      </a:rPr>
                      <a:t>Develop a marketing strategy, create promotional materials, and implement user acquisition and retention tactics</a:t>
                    </a:r>
                  </a:p>
                </p:txBody>
              </p:sp>
              <p:sp>
                <p:nvSpPr>
                  <p:cNvPr id="226" name="TextBox 225">
                    <a:extLst>
                      <a:ext uri="{FF2B5EF4-FFF2-40B4-BE49-F238E27FC236}">
                        <a16:creationId xmlns:a16="http://schemas.microsoft.com/office/drawing/2014/main" id="{4DC991C8-ED27-AFFC-DEB2-91E434364EE7}"/>
                      </a:ext>
                    </a:extLst>
                  </p:cNvPr>
                  <p:cNvSpPr txBox="1"/>
                  <p:nvPr/>
                </p:nvSpPr>
                <p:spPr>
                  <a:xfrm>
                    <a:off x="-4404997" y="131375"/>
                    <a:ext cx="1396824" cy="383627"/>
                  </a:xfrm>
                  <a:prstGeom prst="rect">
                    <a:avLst/>
                  </a:prstGeom>
                  <a:noFill/>
                </p:spPr>
                <p:txBody>
                  <a:bodyPr wrap="square">
                    <a:spAutoFit/>
                  </a:bodyPr>
                  <a:lstStyle/>
                  <a:p>
                    <a:pPr algn="ctr"/>
                    <a:r>
                      <a:rPr lang="en-US" sz="1000" b="1">
                        <a:gradFill>
                          <a:gsLst>
                            <a:gs pos="100000">
                              <a:srgbClr val="FFC955"/>
                            </a:gs>
                            <a:gs pos="24000">
                              <a:srgbClr val="FF7B00"/>
                            </a:gs>
                          </a:gsLst>
                          <a:lin ang="0" scaled="0"/>
                        </a:gradFill>
                        <a:latin typeface="Amaranth" panose="02000503050000020004" pitchFamily="2" charset="0"/>
                      </a:rPr>
                      <a:t>Marketing and Promotion</a:t>
                    </a:r>
                    <a:endParaRPr lang="en-IN" sz="1000"/>
                  </a:p>
                </p:txBody>
              </p:sp>
            </p:grpSp>
            <p:sp>
              <p:nvSpPr>
                <p:cNvPr id="224" name="Oval 223">
                  <a:extLst>
                    <a:ext uri="{FF2B5EF4-FFF2-40B4-BE49-F238E27FC236}">
                      <a16:creationId xmlns:a16="http://schemas.microsoft.com/office/drawing/2014/main" id="{7173BBDA-1ADD-7EA6-7CB7-445C6B98411B}"/>
                    </a:ext>
                  </a:extLst>
                </p:cNvPr>
                <p:cNvSpPr/>
                <p:nvPr/>
              </p:nvSpPr>
              <p:spPr>
                <a:xfrm>
                  <a:off x="-6021690" y="-364914"/>
                  <a:ext cx="531605" cy="531605"/>
                </a:xfrm>
                <a:prstGeom prst="ellipse">
                  <a:avLst/>
                </a:prstGeom>
                <a:gradFill flip="none" rotWithShape="1">
                  <a:gsLst>
                    <a:gs pos="0">
                      <a:schemeClr val="bg1">
                        <a:alpha val="49000"/>
                      </a:schemeClr>
                    </a:gs>
                    <a:gs pos="99000">
                      <a:schemeClr val="tx1">
                        <a:lumMod val="95000"/>
                        <a:lumOff val="5000"/>
                        <a:alpha val="34000"/>
                      </a:schemeClr>
                    </a:gs>
                  </a:gsLst>
                  <a:lin ang="13500000" scaled="1"/>
                  <a:tileRect/>
                </a:gradFill>
                <a:ln w="38100">
                  <a:solidFill>
                    <a:schemeClr val="bg1">
                      <a:alpha val="18000"/>
                    </a:schemeClr>
                  </a:solid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solidFill>
                        <a:schemeClr val="bg1"/>
                      </a:solidFill>
                      <a:latin typeface="Amaranth" panose="02000503050000020004" pitchFamily="2" charset="0"/>
                    </a:rPr>
                    <a:t>8</a:t>
                  </a:r>
                </a:p>
              </p:txBody>
            </p:sp>
          </p:grpSp>
        </p:grpSp>
        <p:grpSp>
          <p:nvGrpSpPr>
            <p:cNvPr id="269" name="Group 268">
              <a:extLst>
                <a:ext uri="{FF2B5EF4-FFF2-40B4-BE49-F238E27FC236}">
                  <a16:creationId xmlns:a16="http://schemas.microsoft.com/office/drawing/2014/main" id="{00EF5FB7-B126-1CEB-5D88-5AF98D3B4119}"/>
                </a:ext>
              </a:extLst>
            </p:cNvPr>
            <p:cNvGrpSpPr/>
            <p:nvPr/>
          </p:nvGrpSpPr>
          <p:grpSpPr>
            <a:xfrm>
              <a:off x="2121316" y="1010190"/>
              <a:ext cx="7828295" cy="5131778"/>
              <a:chOff x="1710177" y="1461591"/>
              <a:chExt cx="7828295" cy="5131778"/>
            </a:xfrm>
          </p:grpSpPr>
          <p:grpSp>
            <p:nvGrpSpPr>
              <p:cNvPr id="253" name="Group 252">
                <a:extLst>
                  <a:ext uri="{FF2B5EF4-FFF2-40B4-BE49-F238E27FC236}">
                    <a16:creationId xmlns:a16="http://schemas.microsoft.com/office/drawing/2014/main" id="{79ADE833-DFE1-E019-3A66-8BB704B21833}"/>
                  </a:ext>
                </a:extLst>
              </p:cNvPr>
              <p:cNvGrpSpPr/>
              <p:nvPr/>
            </p:nvGrpSpPr>
            <p:grpSpPr>
              <a:xfrm>
                <a:off x="1710177" y="3952755"/>
                <a:ext cx="4607544" cy="2640614"/>
                <a:chOff x="1710177" y="3952755"/>
                <a:chExt cx="4607544" cy="2640614"/>
              </a:xfrm>
            </p:grpSpPr>
            <p:grpSp>
              <p:nvGrpSpPr>
                <p:cNvPr id="245" name="Group 244">
                  <a:extLst>
                    <a:ext uri="{FF2B5EF4-FFF2-40B4-BE49-F238E27FC236}">
                      <a16:creationId xmlns:a16="http://schemas.microsoft.com/office/drawing/2014/main" id="{41222240-5E84-0D95-E001-A2146C7758DB}"/>
                    </a:ext>
                  </a:extLst>
                </p:cNvPr>
                <p:cNvGrpSpPr/>
                <p:nvPr/>
              </p:nvGrpSpPr>
              <p:grpSpPr>
                <a:xfrm>
                  <a:off x="1710177" y="5273062"/>
                  <a:ext cx="2989817" cy="1320307"/>
                  <a:chOff x="2374350" y="5203183"/>
                  <a:chExt cx="2989817" cy="1320307"/>
                </a:xfrm>
              </p:grpSpPr>
              <p:grpSp>
                <p:nvGrpSpPr>
                  <p:cNvPr id="236" name="Group 235">
                    <a:extLst>
                      <a:ext uri="{FF2B5EF4-FFF2-40B4-BE49-F238E27FC236}">
                        <a16:creationId xmlns:a16="http://schemas.microsoft.com/office/drawing/2014/main" id="{88BCB66A-E4CC-A1C7-B9EC-56DEE47E7366}"/>
                      </a:ext>
                    </a:extLst>
                  </p:cNvPr>
                  <p:cNvGrpSpPr/>
                  <p:nvPr/>
                </p:nvGrpSpPr>
                <p:grpSpPr>
                  <a:xfrm>
                    <a:off x="2374350" y="5864536"/>
                    <a:ext cx="2193331" cy="658954"/>
                    <a:chOff x="5940822" y="6878869"/>
                    <a:chExt cx="2193331" cy="658954"/>
                  </a:xfrm>
                </p:grpSpPr>
                <p:sp>
                  <p:nvSpPr>
                    <p:cNvPr id="238" name="Freeform 12">
                      <a:extLst>
                        <a:ext uri="{FF2B5EF4-FFF2-40B4-BE49-F238E27FC236}">
                          <a16:creationId xmlns:a16="http://schemas.microsoft.com/office/drawing/2014/main" id="{9CB8DF89-07ED-3AFF-64C3-519175A529D8}"/>
                        </a:ext>
                      </a:extLst>
                    </p:cNvPr>
                    <p:cNvSpPr>
                      <a:spLocks/>
                    </p:cNvSpPr>
                    <p:nvPr/>
                  </p:nvSpPr>
                  <p:spPr bwMode="auto">
                    <a:xfrm flipH="1">
                      <a:off x="5940822" y="7026752"/>
                      <a:ext cx="2183866" cy="511071"/>
                    </a:xfrm>
                    <a:custGeom>
                      <a:avLst/>
                      <a:gdLst/>
                      <a:ahLst/>
                      <a:cxnLst>
                        <a:cxn ang="0">
                          <a:pos x="0" y="0"/>
                        </a:cxn>
                        <a:cxn ang="0">
                          <a:pos x="1906" y="0"/>
                        </a:cxn>
                        <a:cxn ang="0">
                          <a:pos x="2202" y="597"/>
                        </a:cxn>
                        <a:cxn ang="0">
                          <a:pos x="295" y="597"/>
                        </a:cxn>
                        <a:cxn ang="0">
                          <a:pos x="0" y="0"/>
                        </a:cxn>
                      </a:cxnLst>
                      <a:rect l="0" t="0" r="r" b="b"/>
                      <a:pathLst>
                        <a:path w="2202" h="597">
                          <a:moveTo>
                            <a:pt x="0" y="0"/>
                          </a:moveTo>
                          <a:lnTo>
                            <a:pt x="1906" y="0"/>
                          </a:lnTo>
                          <a:lnTo>
                            <a:pt x="2202" y="597"/>
                          </a:lnTo>
                          <a:lnTo>
                            <a:pt x="295" y="597"/>
                          </a:lnTo>
                          <a:lnTo>
                            <a:pt x="0" y="0"/>
                          </a:lnTo>
                          <a:close/>
                        </a:path>
                      </a:pathLst>
                    </a:custGeom>
                    <a:gradFill flip="none" rotWithShape="1">
                      <a:gsLst>
                        <a:gs pos="0">
                          <a:schemeClr val="tx1">
                            <a:lumMod val="95000"/>
                            <a:lumOff val="5000"/>
                            <a:alpha val="64000"/>
                          </a:schemeClr>
                        </a:gs>
                        <a:gs pos="100000">
                          <a:schemeClr val="bg1">
                            <a:alpha val="17000"/>
                          </a:schemeClr>
                        </a:gs>
                      </a:gsLst>
                      <a:lin ang="18900000" scaled="1"/>
                      <a:tileRect/>
                    </a:gradFill>
                    <a:ln w="0">
                      <a:gradFill flip="none" rotWithShape="1">
                        <a:gsLst>
                          <a:gs pos="0">
                            <a:schemeClr val="accent1">
                              <a:lumMod val="5000"/>
                              <a:lumOff val="95000"/>
                              <a:alpha val="22000"/>
                            </a:schemeClr>
                          </a:gs>
                          <a:gs pos="100000">
                            <a:schemeClr val="tx1">
                              <a:lumMod val="95000"/>
                              <a:lumOff val="5000"/>
                            </a:schemeClr>
                          </a:gs>
                        </a:gsLst>
                        <a:lin ang="13500000" scaled="1"/>
                        <a:tileRect/>
                      </a:gradFill>
                      <a:prstDash val="solid"/>
                      <a:round/>
                      <a:headEnd/>
                      <a:tailEnd/>
                    </a:ln>
                  </p:spPr>
                  <p:txBody>
                    <a:bodyPr vert="horz" wrap="square" lIns="914162" tIns="91416" rIns="914162" bIns="91416" numCol="1" anchor="ctr" anchorCtr="1" compatLnSpc="1">
                      <a:prstTxWarp prst="textNoShape">
                        <a:avLst/>
                      </a:prstTxWarp>
                    </a:bodyPr>
                    <a:lstStyle/>
                    <a:p>
                      <a:pPr lvl="0">
                        <a:defRPr/>
                      </a:pPr>
                      <a:endParaRPr lang="en-US" sz="1799">
                        <a:solidFill>
                          <a:schemeClr val="bg1"/>
                        </a:solidFill>
                        <a:latin typeface="Arial" pitchFamily="34" charset="0"/>
                        <a:cs typeface="Arial" pitchFamily="34" charset="0"/>
                      </a:endParaRPr>
                    </a:p>
                  </p:txBody>
                </p:sp>
                <p:sp>
                  <p:nvSpPr>
                    <p:cNvPr id="237" name="Freeform 6">
                      <a:extLst>
                        <a:ext uri="{FF2B5EF4-FFF2-40B4-BE49-F238E27FC236}">
                          <a16:creationId xmlns:a16="http://schemas.microsoft.com/office/drawing/2014/main" id="{94CCB47C-C279-E4AF-1BF3-B7CC12349D42}"/>
                        </a:ext>
                      </a:extLst>
                    </p:cNvPr>
                    <p:cNvSpPr>
                      <a:spLocks/>
                    </p:cNvSpPr>
                    <p:nvPr/>
                  </p:nvSpPr>
                  <p:spPr bwMode="auto">
                    <a:xfrm flipH="1">
                      <a:off x="6737308" y="6878869"/>
                      <a:ext cx="1396845" cy="145484"/>
                    </a:xfrm>
                    <a:custGeom>
                      <a:avLst/>
                      <a:gdLst>
                        <a:gd name="connsiteX0" fmla="*/ 7336 w 10000"/>
                        <a:gd name="connsiteY0" fmla="*/ 27 h 5508"/>
                        <a:gd name="connsiteX1" fmla="*/ 10000 w 10000"/>
                        <a:gd name="connsiteY1" fmla="*/ 0 h 5508"/>
                        <a:gd name="connsiteX2" fmla="*/ 1961 w 10000"/>
                        <a:gd name="connsiteY2" fmla="*/ 5508 h 5508"/>
                        <a:gd name="connsiteX3" fmla="*/ 0 w 10000"/>
                        <a:gd name="connsiteY3" fmla="*/ 1016 h 5508"/>
                        <a:gd name="connsiteX4" fmla="*/ 7336 w 10000"/>
                        <a:gd name="connsiteY4" fmla="*/ 27 h 5508"/>
                        <a:gd name="connsiteX0" fmla="*/ 7722 w 10386"/>
                        <a:gd name="connsiteY0" fmla="*/ 49 h 10000"/>
                        <a:gd name="connsiteX1" fmla="*/ 10386 w 10386"/>
                        <a:gd name="connsiteY1" fmla="*/ 0 h 10000"/>
                        <a:gd name="connsiteX2" fmla="*/ 2347 w 10386"/>
                        <a:gd name="connsiteY2" fmla="*/ 10000 h 10000"/>
                        <a:gd name="connsiteX3" fmla="*/ 0 w 10386"/>
                        <a:gd name="connsiteY3" fmla="*/ 79 h 10000"/>
                        <a:gd name="connsiteX4" fmla="*/ 7722 w 10386"/>
                        <a:gd name="connsiteY4" fmla="*/ 49 h 10000"/>
                        <a:gd name="connsiteX0" fmla="*/ 7730 w 10394"/>
                        <a:gd name="connsiteY0" fmla="*/ 49 h 10000"/>
                        <a:gd name="connsiteX1" fmla="*/ 10394 w 10394"/>
                        <a:gd name="connsiteY1" fmla="*/ 0 h 10000"/>
                        <a:gd name="connsiteX2" fmla="*/ 2355 w 10394"/>
                        <a:gd name="connsiteY2" fmla="*/ 10000 h 10000"/>
                        <a:gd name="connsiteX3" fmla="*/ 0 w 10394"/>
                        <a:gd name="connsiteY3" fmla="*/ 24 h 10000"/>
                        <a:gd name="connsiteX4" fmla="*/ 7730 w 10394"/>
                        <a:gd name="connsiteY4" fmla="*/ 49 h 10000"/>
                        <a:gd name="connsiteX0" fmla="*/ 7722 w 10394"/>
                        <a:gd name="connsiteY0" fmla="*/ 0 h 10061"/>
                        <a:gd name="connsiteX1" fmla="*/ 10394 w 10394"/>
                        <a:gd name="connsiteY1" fmla="*/ 61 h 10061"/>
                        <a:gd name="connsiteX2" fmla="*/ 2355 w 10394"/>
                        <a:gd name="connsiteY2" fmla="*/ 10061 h 10061"/>
                        <a:gd name="connsiteX3" fmla="*/ 0 w 10394"/>
                        <a:gd name="connsiteY3" fmla="*/ 85 h 10061"/>
                        <a:gd name="connsiteX4" fmla="*/ 7722 w 10394"/>
                        <a:gd name="connsiteY4" fmla="*/ 0 h 10061"/>
                        <a:gd name="connsiteX0" fmla="*/ 7722 w 10394"/>
                        <a:gd name="connsiteY0" fmla="*/ 0 h 10061"/>
                        <a:gd name="connsiteX1" fmla="*/ 10394 w 10394"/>
                        <a:gd name="connsiteY1" fmla="*/ 61 h 10061"/>
                        <a:gd name="connsiteX2" fmla="*/ 4220 w 10394"/>
                        <a:gd name="connsiteY2" fmla="*/ 7748 h 10061"/>
                        <a:gd name="connsiteX3" fmla="*/ 2355 w 10394"/>
                        <a:gd name="connsiteY3" fmla="*/ 10061 h 10061"/>
                        <a:gd name="connsiteX4" fmla="*/ 0 w 10394"/>
                        <a:gd name="connsiteY4" fmla="*/ 85 h 10061"/>
                        <a:gd name="connsiteX5" fmla="*/ 7722 w 10394"/>
                        <a:gd name="connsiteY5" fmla="*/ 0 h 10061"/>
                        <a:gd name="connsiteX0" fmla="*/ 7722 w 10394"/>
                        <a:gd name="connsiteY0" fmla="*/ 0 h 7748"/>
                        <a:gd name="connsiteX1" fmla="*/ 10394 w 10394"/>
                        <a:gd name="connsiteY1" fmla="*/ 61 h 7748"/>
                        <a:gd name="connsiteX2" fmla="*/ 4220 w 10394"/>
                        <a:gd name="connsiteY2" fmla="*/ 7748 h 7748"/>
                        <a:gd name="connsiteX3" fmla="*/ 1165 w 10394"/>
                        <a:gd name="connsiteY3" fmla="*/ 5002 h 7748"/>
                        <a:gd name="connsiteX4" fmla="*/ 0 w 10394"/>
                        <a:gd name="connsiteY4" fmla="*/ 85 h 7748"/>
                        <a:gd name="connsiteX5" fmla="*/ 7722 w 10394"/>
                        <a:gd name="connsiteY5" fmla="*/ 0 h 7748"/>
                        <a:gd name="connsiteX0" fmla="*/ 7429 w 10000"/>
                        <a:gd name="connsiteY0" fmla="*/ 0 h 6629"/>
                        <a:gd name="connsiteX1" fmla="*/ 10000 w 10000"/>
                        <a:gd name="connsiteY1" fmla="*/ 79 h 6629"/>
                        <a:gd name="connsiteX2" fmla="*/ 6090 w 10000"/>
                        <a:gd name="connsiteY2" fmla="*/ 6629 h 6629"/>
                        <a:gd name="connsiteX3" fmla="*/ 1121 w 10000"/>
                        <a:gd name="connsiteY3" fmla="*/ 6456 h 6629"/>
                        <a:gd name="connsiteX4" fmla="*/ 0 w 10000"/>
                        <a:gd name="connsiteY4" fmla="*/ 110 h 6629"/>
                        <a:gd name="connsiteX5" fmla="*/ 7429 w 10000"/>
                        <a:gd name="connsiteY5" fmla="*/ 0 h 6629"/>
                        <a:gd name="connsiteX0" fmla="*/ 7429 w 10000"/>
                        <a:gd name="connsiteY0" fmla="*/ 0 h 10205"/>
                        <a:gd name="connsiteX1" fmla="*/ 10000 w 10000"/>
                        <a:gd name="connsiteY1" fmla="*/ 119 h 10205"/>
                        <a:gd name="connsiteX2" fmla="*/ 6090 w 10000"/>
                        <a:gd name="connsiteY2" fmla="*/ 10000 h 10205"/>
                        <a:gd name="connsiteX3" fmla="*/ 1121 w 10000"/>
                        <a:gd name="connsiteY3" fmla="*/ 10205 h 10205"/>
                        <a:gd name="connsiteX4" fmla="*/ 0 w 10000"/>
                        <a:gd name="connsiteY4" fmla="*/ 166 h 10205"/>
                        <a:gd name="connsiteX5" fmla="*/ 7429 w 10000"/>
                        <a:gd name="connsiteY5" fmla="*/ 0 h 10205"/>
                        <a:gd name="connsiteX0" fmla="*/ 6308 w 8879"/>
                        <a:gd name="connsiteY0" fmla="*/ 0 h 10205"/>
                        <a:gd name="connsiteX1" fmla="*/ 8879 w 8879"/>
                        <a:gd name="connsiteY1" fmla="*/ 119 h 10205"/>
                        <a:gd name="connsiteX2" fmla="*/ 4969 w 8879"/>
                        <a:gd name="connsiteY2" fmla="*/ 10000 h 10205"/>
                        <a:gd name="connsiteX3" fmla="*/ 0 w 8879"/>
                        <a:gd name="connsiteY3" fmla="*/ 10205 h 10205"/>
                        <a:gd name="connsiteX4" fmla="*/ 1199 w 8879"/>
                        <a:gd name="connsiteY4" fmla="*/ 166 h 10205"/>
                        <a:gd name="connsiteX5" fmla="*/ 6308 w 8879"/>
                        <a:gd name="connsiteY5" fmla="*/ 0 h 10205"/>
                        <a:gd name="connsiteX0" fmla="*/ 7238 w 10134"/>
                        <a:gd name="connsiteY0" fmla="*/ 0 h 9799"/>
                        <a:gd name="connsiteX1" fmla="*/ 10134 w 10134"/>
                        <a:gd name="connsiteY1" fmla="*/ 117 h 9799"/>
                        <a:gd name="connsiteX2" fmla="*/ 5730 w 10134"/>
                        <a:gd name="connsiteY2" fmla="*/ 9799 h 9799"/>
                        <a:gd name="connsiteX3" fmla="*/ 0 w 10134"/>
                        <a:gd name="connsiteY3" fmla="*/ 4595 h 9799"/>
                        <a:gd name="connsiteX4" fmla="*/ 1484 w 10134"/>
                        <a:gd name="connsiteY4" fmla="*/ 163 h 9799"/>
                        <a:gd name="connsiteX5" fmla="*/ 7238 w 10134"/>
                        <a:gd name="connsiteY5" fmla="*/ 0 h 9799"/>
                        <a:gd name="connsiteX0" fmla="*/ 7142 w 10000"/>
                        <a:gd name="connsiteY0" fmla="*/ 0 h 4689"/>
                        <a:gd name="connsiteX1" fmla="*/ 10000 w 10000"/>
                        <a:gd name="connsiteY1" fmla="*/ 119 h 4689"/>
                        <a:gd name="connsiteX2" fmla="*/ 9174 w 10000"/>
                        <a:gd name="connsiteY2" fmla="*/ 3911 h 4689"/>
                        <a:gd name="connsiteX3" fmla="*/ 0 w 10000"/>
                        <a:gd name="connsiteY3" fmla="*/ 4689 h 4689"/>
                        <a:gd name="connsiteX4" fmla="*/ 1464 w 10000"/>
                        <a:gd name="connsiteY4" fmla="*/ 166 h 4689"/>
                        <a:gd name="connsiteX5" fmla="*/ 7142 w 10000"/>
                        <a:gd name="connsiteY5" fmla="*/ 0 h 4689"/>
                        <a:gd name="connsiteX0" fmla="*/ 7142 w 10000"/>
                        <a:gd name="connsiteY0" fmla="*/ 0 h 10000"/>
                        <a:gd name="connsiteX1" fmla="*/ 10000 w 10000"/>
                        <a:gd name="connsiteY1" fmla="*/ 254 h 10000"/>
                        <a:gd name="connsiteX2" fmla="*/ 9191 w 10000"/>
                        <a:gd name="connsiteY2" fmla="*/ 9105 h 10000"/>
                        <a:gd name="connsiteX3" fmla="*/ 0 w 10000"/>
                        <a:gd name="connsiteY3" fmla="*/ 10000 h 10000"/>
                        <a:gd name="connsiteX4" fmla="*/ 1464 w 10000"/>
                        <a:gd name="connsiteY4" fmla="*/ 354 h 10000"/>
                        <a:gd name="connsiteX5" fmla="*/ 7142 w 10000"/>
                        <a:gd name="connsiteY5" fmla="*/ 0 h 10000"/>
                        <a:gd name="connsiteX0" fmla="*/ 7142 w 10000"/>
                        <a:gd name="connsiteY0" fmla="*/ 0 h 10000"/>
                        <a:gd name="connsiteX1" fmla="*/ 10000 w 10000"/>
                        <a:gd name="connsiteY1" fmla="*/ 254 h 10000"/>
                        <a:gd name="connsiteX2" fmla="*/ 9191 w 10000"/>
                        <a:gd name="connsiteY2" fmla="*/ 9105 h 10000"/>
                        <a:gd name="connsiteX3" fmla="*/ 0 w 10000"/>
                        <a:gd name="connsiteY3" fmla="*/ 10000 h 10000"/>
                        <a:gd name="connsiteX4" fmla="*/ 1447 w 10000"/>
                        <a:gd name="connsiteY4" fmla="*/ 660 h 10000"/>
                        <a:gd name="connsiteX5" fmla="*/ 7142 w 10000"/>
                        <a:gd name="connsiteY5" fmla="*/ 0 h 10000"/>
                        <a:gd name="connsiteX0" fmla="*/ 7142 w 10000"/>
                        <a:gd name="connsiteY0" fmla="*/ 0 h 10000"/>
                        <a:gd name="connsiteX1" fmla="*/ 10000 w 10000"/>
                        <a:gd name="connsiteY1" fmla="*/ 254 h 10000"/>
                        <a:gd name="connsiteX2" fmla="*/ 9191 w 10000"/>
                        <a:gd name="connsiteY2" fmla="*/ 9105 h 10000"/>
                        <a:gd name="connsiteX3" fmla="*/ 0 w 10000"/>
                        <a:gd name="connsiteY3" fmla="*/ 10000 h 10000"/>
                        <a:gd name="connsiteX4" fmla="*/ 1430 w 10000"/>
                        <a:gd name="connsiteY4" fmla="*/ 278 h 10000"/>
                        <a:gd name="connsiteX5" fmla="*/ 7142 w 10000"/>
                        <a:gd name="connsiteY5" fmla="*/ 0 h 10000"/>
                        <a:gd name="connsiteX0" fmla="*/ 7155 w 10013"/>
                        <a:gd name="connsiteY0" fmla="*/ 0 h 9640"/>
                        <a:gd name="connsiteX1" fmla="*/ 10013 w 10013"/>
                        <a:gd name="connsiteY1" fmla="*/ 254 h 9640"/>
                        <a:gd name="connsiteX2" fmla="*/ 9204 w 10013"/>
                        <a:gd name="connsiteY2" fmla="*/ 9105 h 9640"/>
                        <a:gd name="connsiteX3" fmla="*/ 0 w 10013"/>
                        <a:gd name="connsiteY3" fmla="*/ 9640 h 9640"/>
                        <a:gd name="connsiteX4" fmla="*/ 1443 w 10013"/>
                        <a:gd name="connsiteY4" fmla="*/ 278 h 9640"/>
                        <a:gd name="connsiteX5" fmla="*/ 7155 w 10013"/>
                        <a:gd name="connsiteY5" fmla="*/ 0 h 9640"/>
                        <a:gd name="connsiteX0" fmla="*/ 7146 w 10000"/>
                        <a:gd name="connsiteY0" fmla="*/ 0 h 10000"/>
                        <a:gd name="connsiteX1" fmla="*/ 10000 w 10000"/>
                        <a:gd name="connsiteY1" fmla="*/ 263 h 10000"/>
                        <a:gd name="connsiteX2" fmla="*/ 9192 w 10000"/>
                        <a:gd name="connsiteY2" fmla="*/ 9819 h 10000"/>
                        <a:gd name="connsiteX3" fmla="*/ 0 w 10000"/>
                        <a:gd name="connsiteY3" fmla="*/ 10000 h 10000"/>
                        <a:gd name="connsiteX4" fmla="*/ 1441 w 10000"/>
                        <a:gd name="connsiteY4" fmla="*/ 288 h 10000"/>
                        <a:gd name="connsiteX5" fmla="*/ 7146 w 10000"/>
                        <a:gd name="connsiteY5"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0000">
                          <a:moveTo>
                            <a:pt x="7146" y="0"/>
                          </a:moveTo>
                          <a:lnTo>
                            <a:pt x="10000" y="263"/>
                          </a:lnTo>
                          <a:cubicBezTo>
                            <a:pt x="9730" y="3324"/>
                            <a:pt x="9462" y="6759"/>
                            <a:pt x="9192" y="9819"/>
                          </a:cubicBezTo>
                          <a:lnTo>
                            <a:pt x="0" y="10000"/>
                          </a:lnTo>
                          <a:lnTo>
                            <a:pt x="1441" y="288"/>
                          </a:lnTo>
                          <a:lnTo>
                            <a:pt x="7146" y="0"/>
                          </a:lnTo>
                          <a:close/>
                        </a:path>
                      </a:pathLst>
                    </a:custGeom>
                    <a:solidFill>
                      <a:schemeClr val="tx1">
                        <a:lumMod val="85000"/>
                        <a:lumOff val="15000"/>
                      </a:schemeClr>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p>
                  </p:txBody>
                </p:sp>
              </p:grpSp>
              <p:grpSp>
                <p:nvGrpSpPr>
                  <p:cNvPr id="242" name="Group 241">
                    <a:extLst>
                      <a:ext uri="{FF2B5EF4-FFF2-40B4-BE49-F238E27FC236}">
                        <a16:creationId xmlns:a16="http://schemas.microsoft.com/office/drawing/2014/main" id="{DBEED7C3-42FB-E721-3A46-B6FCED8FA4CD}"/>
                      </a:ext>
                    </a:extLst>
                  </p:cNvPr>
                  <p:cNvGrpSpPr/>
                  <p:nvPr/>
                </p:nvGrpSpPr>
                <p:grpSpPr>
                  <a:xfrm>
                    <a:off x="3170836" y="5203183"/>
                    <a:ext cx="2193331" cy="658954"/>
                    <a:chOff x="5940822" y="6878869"/>
                    <a:chExt cx="2193331" cy="658954"/>
                  </a:xfrm>
                </p:grpSpPr>
                <p:sp>
                  <p:nvSpPr>
                    <p:cNvPr id="244" name="Freeform 12">
                      <a:extLst>
                        <a:ext uri="{FF2B5EF4-FFF2-40B4-BE49-F238E27FC236}">
                          <a16:creationId xmlns:a16="http://schemas.microsoft.com/office/drawing/2014/main" id="{150AB4B6-AB64-85B5-A0A5-72EBD2B150B9}"/>
                        </a:ext>
                      </a:extLst>
                    </p:cNvPr>
                    <p:cNvSpPr>
                      <a:spLocks/>
                    </p:cNvSpPr>
                    <p:nvPr/>
                  </p:nvSpPr>
                  <p:spPr bwMode="auto">
                    <a:xfrm flipH="1">
                      <a:off x="5940822" y="7026752"/>
                      <a:ext cx="2183866" cy="511071"/>
                    </a:xfrm>
                    <a:custGeom>
                      <a:avLst/>
                      <a:gdLst/>
                      <a:ahLst/>
                      <a:cxnLst>
                        <a:cxn ang="0">
                          <a:pos x="0" y="0"/>
                        </a:cxn>
                        <a:cxn ang="0">
                          <a:pos x="1906" y="0"/>
                        </a:cxn>
                        <a:cxn ang="0">
                          <a:pos x="2202" y="597"/>
                        </a:cxn>
                        <a:cxn ang="0">
                          <a:pos x="295" y="597"/>
                        </a:cxn>
                        <a:cxn ang="0">
                          <a:pos x="0" y="0"/>
                        </a:cxn>
                      </a:cxnLst>
                      <a:rect l="0" t="0" r="r" b="b"/>
                      <a:pathLst>
                        <a:path w="2202" h="597">
                          <a:moveTo>
                            <a:pt x="0" y="0"/>
                          </a:moveTo>
                          <a:lnTo>
                            <a:pt x="1906" y="0"/>
                          </a:lnTo>
                          <a:lnTo>
                            <a:pt x="2202" y="597"/>
                          </a:lnTo>
                          <a:lnTo>
                            <a:pt x="295" y="597"/>
                          </a:lnTo>
                          <a:lnTo>
                            <a:pt x="0" y="0"/>
                          </a:lnTo>
                          <a:close/>
                        </a:path>
                      </a:pathLst>
                    </a:custGeom>
                    <a:gradFill flip="none" rotWithShape="1">
                      <a:gsLst>
                        <a:gs pos="0">
                          <a:schemeClr val="tx1">
                            <a:lumMod val="95000"/>
                            <a:lumOff val="5000"/>
                            <a:alpha val="64000"/>
                          </a:schemeClr>
                        </a:gs>
                        <a:gs pos="100000">
                          <a:schemeClr val="bg1">
                            <a:alpha val="17000"/>
                          </a:schemeClr>
                        </a:gs>
                      </a:gsLst>
                      <a:lin ang="18900000" scaled="1"/>
                      <a:tileRect/>
                    </a:gradFill>
                    <a:ln w="0">
                      <a:gradFill flip="none" rotWithShape="1">
                        <a:gsLst>
                          <a:gs pos="0">
                            <a:schemeClr val="accent1">
                              <a:lumMod val="5000"/>
                              <a:lumOff val="95000"/>
                              <a:alpha val="22000"/>
                            </a:schemeClr>
                          </a:gs>
                          <a:gs pos="100000">
                            <a:schemeClr val="tx1">
                              <a:lumMod val="95000"/>
                              <a:lumOff val="5000"/>
                            </a:schemeClr>
                          </a:gs>
                        </a:gsLst>
                        <a:lin ang="13500000" scaled="1"/>
                        <a:tileRect/>
                      </a:gradFill>
                      <a:prstDash val="solid"/>
                      <a:round/>
                      <a:headEnd/>
                      <a:tailEnd/>
                    </a:ln>
                  </p:spPr>
                  <p:txBody>
                    <a:bodyPr vert="horz" wrap="square" lIns="914162" tIns="91416" rIns="914162" bIns="91416" numCol="1" anchor="ctr" anchorCtr="1" compatLnSpc="1">
                      <a:prstTxWarp prst="textNoShape">
                        <a:avLst/>
                      </a:prstTxWarp>
                    </a:bodyPr>
                    <a:lstStyle/>
                    <a:p>
                      <a:pPr lvl="0">
                        <a:defRPr/>
                      </a:pPr>
                      <a:endParaRPr lang="en-US" sz="1799">
                        <a:solidFill>
                          <a:schemeClr val="bg1"/>
                        </a:solidFill>
                        <a:latin typeface="Arial" pitchFamily="34" charset="0"/>
                        <a:cs typeface="Arial" pitchFamily="34" charset="0"/>
                      </a:endParaRPr>
                    </a:p>
                  </p:txBody>
                </p:sp>
                <p:sp>
                  <p:nvSpPr>
                    <p:cNvPr id="243" name="Freeform 6">
                      <a:extLst>
                        <a:ext uri="{FF2B5EF4-FFF2-40B4-BE49-F238E27FC236}">
                          <a16:creationId xmlns:a16="http://schemas.microsoft.com/office/drawing/2014/main" id="{A5DF8D35-C60D-DE6F-C956-BBB83526B28C}"/>
                        </a:ext>
                      </a:extLst>
                    </p:cNvPr>
                    <p:cNvSpPr>
                      <a:spLocks/>
                    </p:cNvSpPr>
                    <p:nvPr/>
                  </p:nvSpPr>
                  <p:spPr bwMode="auto">
                    <a:xfrm flipH="1">
                      <a:off x="6737308" y="6878869"/>
                      <a:ext cx="1396845" cy="145484"/>
                    </a:xfrm>
                    <a:custGeom>
                      <a:avLst/>
                      <a:gdLst>
                        <a:gd name="connsiteX0" fmla="*/ 7336 w 10000"/>
                        <a:gd name="connsiteY0" fmla="*/ 27 h 5508"/>
                        <a:gd name="connsiteX1" fmla="*/ 10000 w 10000"/>
                        <a:gd name="connsiteY1" fmla="*/ 0 h 5508"/>
                        <a:gd name="connsiteX2" fmla="*/ 1961 w 10000"/>
                        <a:gd name="connsiteY2" fmla="*/ 5508 h 5508"/>
                        <a:gd name="connsiteX3" fmla="*/ 0 w 10000"/>
                        <a:gd name="connsiteY3" fmla="*/ 1016 h 5508"/>
                        <a:gd name="connsiteX4" fmla="*/ 7336 w 10000"/>
                        <a:gd name="connsiteY4" fmla="*/ 27 h 5508"/>
                        <a:gd name="connsiteX0" fmla="*/ 7722 w 10386"/>
                        <a:gd name="connsiteY0" fmla="*/ 49 h 10000"/>
                        <a:gd name="connsiteX1" fmla="*/ 10386 w 10386"/>
                        <a:gd name="connsiteY1" fmla="*/ 0 h 10000"/>
                        <a:gd name="connsiteX2" fmla="*/ 2347 w 10386"/>
                        <a:gd name="connsiteY2" fmla="*/ 10000 h 10000"/>
                        <a:gd name="connsiteX3" fmla="*/ 0 w 10386"/>
                        <a:gd name="connsiteY3" fmla="*/ 79 h 10000"/>
                        <a:gd name="connsiteX4" fmla="*/ 7722 w 10386"/>
                        <a:gd name="connsiteY4" fmla="*/ 49 h 10000"/>
                        <a:gd name="connsiteX0" fmla="*/ 7730 w 10394"/>
                        <a:gd name="connsiteY0" fmla="*/ 49 h 10000"/>
                        <a:gd name="connsiteX1" fmla="*/ 10394 w 10394"/>
                        <a:gd name="connsiteY1" fmla="*/ 0 h 10000"/>
                        <a:gd name="connsiteX2" fmla="*/ 2355 w 10394"/>
                        <a:gd name="connsiteY2" fmla="*/ 10000 h 10000"/>
                        <a:gd name="connsiteX3" fmla="*/ 0 w 10394"/>
                        <a:gd name="connsiteY3" fmla="*/ 24 h 10000"/>
                        <a:gd name="connsiteX4" fmla="*/ 7730 w 10394"/>
                        <a:gd name="connsiteY4" fmla="*/ 49 h 10000"/>
                        <a:gd name="connsiteX0" fmla="*/ 7722 w 10394"/>
                        <a:gd name="connsiteY0" fmla="*/ 0 h 10061"/>
                        <a:gd name="connsiteX1" fmla="*/ 10394 w 10394"/>
                        <a:gd name="connsiteY1" fmla="*/ 61 h 10061"/>
                        <a:gd name="connsiteX2" fmla="*/ 2355 w 10394"/>
                        <a:gd name="connsiteY2" fmla="*/ 10061 h 10061"/>
                        <a:gd name="connsiteX3" fmla="*/ 0 w 10394"/>
                        <a:gd name="connsiteY3" fmla="*/ 85 h 10061"/>
                        <a:gd name="connsiteX4" fmla="*/ 7722 w 10394"/>
                        <a:gd name="connsiteY4" fmla="*/ 0 h 10061"/>
                        <a:gd name="connsiteX0" fmla="*/ 7722 w 10394"/>
                        <a:gd name="connsiteY0" fmla="*/ 0 h 10061"/>
                        <a:gd name="connsiteX1" fmla="*/ 10394 w 10394"/>
                        <a:gd name="connsiteY1" fmla="*/ 61 h 10061"/>
                        <a:gd name="connsiteX2" fmla="*/ 4220 w 10394"/>
                        <a:gd name="connsiteY2" fmla="*/ 7748 h 10061"/>
                        <a:gd name="connsiteX3" fmla="*/ 2355 w 10394"/>
                        <a:gd name="connsiteY3" fmla="*/ 10061 h 10061"/>
                        <a:gd name="connsiteX4" fmla="*/ 0 w 10394"/>
                        <a:gd name="connsiteY4" fmla="*/ 85 h 10061"/>
                        <a:gd name="connsiteX5" fmla="*/ 7722 w 10394"/>
                        <a:gd name="connsiteY5" fmla="*/ 0 h 10061"/>
                        <a:gd name="connsiteX0" fmla="*/ 7722 w 10394"/>
                        <a:gd name="connsiteY0" fmla="*/ 0 h 7748"/>
                        <a:gd name="connsiteX1" fmla="*/ 10394 w 10394"/>
                        <a:gd name="connsiteY1" fmla="*/ 61 h 7748"/>
                        <a:gd name="connsiteX2" fmla="*/ 4220 w 10394"/>
                        <a:gd name="connsiteY2" fmla="*/ 7748 h 7748"/>
                        <a:gd name="connsiteX3" fmla="*/ 1165 w 10394"/>
                        <a:gd name="connsiteY3" fmla="*/ 5002 h 7748"/>
                        <a:gd name="connsiteX4" fmla="*/ 0 w 10394"/>
                        <a:gd name="connsiteY4" fmla="*/ 85 h 7748"/>
                        <a:gd name="connsiteX5" fmla="*/ 7722 w 10394"/>
                        <a:gd name="connsiteY5" fmla="*/ 0 h 7748"/>
                        <a:gd name="connsiteX0" fmla="*/ 7429 w 10000"/>
                        <a:gd name="connsiteY0" fmla="*/ 0 h 6629"/>
                        <a:gd name="connsiteX1" fmla="*/ 10000 w 10000"/>
                        <a:gd name="connsiteY1" fmla="*/ 79 h 6629"/>
                        <a:gd name="connsiteX2" fmla="*/ 6090 w 10000"/>
                        <a:gd name="connsiteY2" fmla="*/ 6629 h 6629"/>
                        <a:gd name="connsiteX3" fmla="*/ 1121 w 10000"/>
                        <a:gd name="connsiteY3" fmla="*/ 6456 h 6629"/>
                        <a:gd name="connsiteX4" fmla="*/ 0 w 10000"/>
                        <a:gd name="connsiteY4" fmla="*/ 110 h 6629"/>
                        <a:gd name="connsiteX5" fmla="*/ 7429 w 10000"/>
                        <a:gd name="connsiteY5" fmla="*/ 0 h 6629"/>
                        <a:gd name="connsiteX0" fmla="*/ 7429 w 10000"/>
                        <a:gd name="connsiteY0" fmla="*/ 0 h 10205"/>
                        <a:gd name="connsiteX1" fmla="*/ 10000 w 10000"/>
                        <a:gd name="connsiteY1" fmla="*/ 119 h 10205"/>
                        <a:gd name="connsiteX2" fmla="*/ 6090 w 10000"/>
                        <a:gd name="connsiteY2" fmla="*/ 10000 h 10205"/>
                        <a:gd name="connsiteX3" fmla="*/ 1121 w 10000"/>
                        <a:gd name="connsiteY3" fmla="*/ 10205 h 10205"/>
                        <a:gd name="connsiteX4" fmla="*/ 0 w 10000"/>
                        <a:gd name="connsiteY4" fmla="*/ 166 h 10205"/>
                        <a:gd name="connsiteX5" fmla="*/ 7429 w 10000"/>
                        <a:gd name="connsiteY5" fmla="*/ 0 h 10205"/>
                        <a:gd name="connsiteX0" fmla="*/ 6308 w 8879"/>
                        <a:gd name="connsiteY0" fmla="*/ 0 h 10205"/>
                        <a:gd name="connsiteX1" fmla="*/ 8879 w 8879"/>
                        <a:gd name="connsiteY1" fmla="*/ 119 h 10205"/>
                        <a:gd name="connsiteX2" fmla="*/ 4969 w 8879"/>
                        <a:gd name="connsiteY2" fmla="*/ 10000 h 10205"/>
                        <a:gd name="connsiteX3" fmla="*/ 0 w 8879"/>
                        <a:gd name="connsiteY3" fmla="*/ 10205 h 10205"/>
                        <a:gd name="connsiteX4" fmla="*/ 1199 w 8879"/>
                        <a:gd name="connsiteY4" fmla="*/ 166 h 10205"/>
                        <a:gd name="connsiteX5" fmla="*/ 6308 w 8879"/>
                        <a:gd name="connsiteY5" fmla="*/ 0 h 10205"/>
                        <a:gd name="connsiteX0" fmla="*/ 7238 w 10134"/>
                        <a:gd name="connsiteY0" fmla="*/ 0 h 9799"/>
                        <a:gd name="connsiteX1" fmla="*/ 10134 w 10134"/>
                        <a:gd name="connsiteY1" fmla="*/ 117 h 9799"/>
                        <a:gd name="connsiteX2" fmla="*/ 5730 w 10134"/>
                        <a:gd name="connsiteY2" fmla="*/ 9799 h 9799"/>
                        <a:gd name="connsiteX3" fmla="*/ 0 w 10134"/>
                        <a:gd name="connsiteY3" fmla="*/ 4595 h 9799"/>
                        <a:gd name="connsiteX4" fmla="*/ 1484 w 10134"/>
                        <a:gd name="connsiteY4" fmla="*/ 163 h 9799"/>
                        <a:gd name="connsiteX5" fmla="*/ 7238 w 10134"/>
                        <a:gd name="connsiteY5" fmla="*/ 0 h 9799"/>
                        <a:gd name="connsiteX0" fmla="*/ 7142 w 10000"/>
                        <a:gd name="connsiteY0" fmla="*/ 0 h 4689"/>
                        <a:gd name="connsiteX1" fmla="*/ 10000 w 10000"/>
                        <a:gd name="connsiteY1" fmla="*/ 119 h 4689"/>
                        <a:gd name="connsiteX2" fmla="*/ 9174 w 10000"/>
                        <a:gd name="connsiteY2" fmla="*/ 3911 h 4689"/>
                        <a:gd name="connsiteX3" fmla="*/ 0 w 10000"/>
                        <a:gd name="connsiteY3" fmla="*/ 4689 h 4689"/>
                        <a:gd name="connsiteX4" fmla="*/ 1464 w 10000"/>
                        <a:gd name="connsiteY4" fmla="*/ 166 h 4689"/>
                        <a:gd name="connsiteX5" fmla="*/ 7142 w 10000"/>
                        <a:gd name="connsiteY5" fmla="*/ 0 h 4689"/>
                        <a:gd name="connsiteX0" fmla="*/ 7142 w 10000"/>
                        <a:gd name="connsiteY0" fmla="*/ 0 h 10000"/>
                        <a:gd name="connsiteX1" fmla="*/ 10000 w 10000"/>
                        <a:gd name="connsiteY1" fmla="*/ 254 h 10000"/>
                        <a:gd name="connsiteX2" fmla="*/ 9191 w 10000"/>
                        <a:gd name="connsiteY2" fmla="*/ 9105 h 10000"/>
                        <a:gd name="connsiteX3" fmla="*/ 0 w 10000"/>
                        <a:gd name="connsiteY3" fmla="*/ 10000 h 10000"/>
                        <a:gd name="connsiteX4" fmla="*/ 1464 w 10000"/>
                        <a:gd name="connsiteY4" fmla="*/ 354 h 10000"/>
                        <a:gd name="connsiteX5" fmla="*/ 7142 w 10000"/>
                        <a:gd name="connsiteY5" fmla="*/ 0 h 10000"/>
                        <a:gd name="connsiteX0" fmla="*/ 7142 w 10000"/>
                        <a:gd name="connsiteY0" fmla="*/ 0 h 10000"/>
                        <a:gd name="connsiteX1" fmla="*/ 10000 w 10000"/>
                        <a:gd name="connsiteY1" fmla="*/ 254 h 10000"/>
                        <a:gd name="connsiteX2" fmla="*/ 9191 w 10000"/>
                        <a:gd name="connsiteY2" fmla="*/ 9105 h 10000"/>
                        <a:gd name="connsiteX3" fmla="*/ 0 w 10000"/>
                        <a:gd name="connsiteY3" fmla="*/ 10000 h 10000"/>
                        <a:gd name="connsiteX4" fmla="*/ 1447 w 10000"/>
                        <a:gd name="connsiteY4" fmla="*/ 660 h 10000"/>
                        <a:gd name="connsiteX5" fmla="*/ 7142 w 10000"/>
                        <a:gd name="connsiteY5" fmla="*/ 0 h 10000"/>
                        <a:gd name="connsiteX0" fmla="*/ 7142 w 10000"/>
                        <a:gd name="connsiteY0" fmla="*/ 0 h 10000"/>
                        <a:gd name="connsiteX1" fmla="*/ 10000 w 10000"/>
                        <a:gd name="connsiteY1" fmla="*/ 254 h 10000"/>
                        <a:gd name="connsiteX2" fmla="*/ 9191 w 10000"/>
                        <a:gd name="connsiteY2" fmla="*/ 9105 h 10000"/>
                        <a:gd name="connsiteX3" fmla="*/ 0 w 10000"/>
                        <a:gd name="connsiteY3" fmla="*/ 10000 h 10000"/>
                        <a:gd name="connsiteX4" fmla="*/ 1430 w 10000"/>
                        <a:gd name="connsiteY4" fmla="*/ 278 h 10000"/>
                        <a:gd name="connsiteX5" fmla="*/ 7142 w 10000"/>
                        <a:gd name="connsiteY5" fmla="*/ 0 h 10000"/>
                        <a:gd name="connsiteX0" fmla="*/ 7155 w 10013"/>
                        <a:gd name="connsiteY0" fmla="*/ 0 h 9640"/>
                        <a:gd name="connsiteX1" fmla="*/ 10013 w 10013"/>
                        <a:gd name="connsiteY1" fmla="*/ 254 h 9640"/>
                        <a:gd name="connsiteX2" fmla="*/ 9204 w 10013"/>
                        <a:gd name="connsiteY2" fmla="*/ 9105 h 9640"/>
                        <a:gd name="connsiteX3" fmla="*/ 0 w 10013"/>
                        <a:gd name="connsiteY3" fmla="*/ 9640 h 9640"/>
                        <a:gd name="connsiteX4" fmla="*/ 1443 w 10013"/>
                        <a:gd name="connsiteY4" fmla="*/ 278 h 9640"/>
                        <a:gd name="connsiteX5" fmla="*/ 7155 w 10013"/>
                        <a:gd name="connsiteY5" fmla="*/ 0 h 9640"/>
                        <a:gd name="connsiteX0" fmla="*/ 7146 w 10000"/>
                        <a:gd name="connsiteY0" fmla="*/ 0 h 10000"/>
                        <a:gd name="connsiteX1" fmla="*/ 10000 w 10000"/>
                        <a:gd name="connsiteY1" fmla="*/ 263 h 10000"/>
                        <a:gd name="connsiteX2" fmla="*/ 9192 w 10000"/>
                        <a:gd name="connsiteY2" fmla="*/ 9819 h 10000"/>
                        <a:gd name="connsiteX3" fmla="*/ 0 w 10000"/>
                        <a:gd name="connsiteY3" fmla="*/ 10000 h 10000"/>
                        <a:gd name="connsiteX4" fmla="*/ 1441 w 10000"/>
                        <a:gd name="connsiteY4" fmla="*/ 288 h 10000"/>
                        <a:gd name="connsiteX5" fmla="*/ 7146 w 10000"/>
                        <a:gd name="connsiteY5"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0000">
                          <a:moveTo>
                            <a:pt x="7146" y="0"/>
                          </a:moveTo>
                          <a:lnTo>
                            <a:pt x="10000" y="263"/>
                          </a:lnTo>
                          <a:cubicBezTo>
                            <a:pt x="9730" y="3324"/>
                            <a:pt x="9462" y="6759"/>
                            <a:pt x="9192" y="9819"/>
                          </a:cubicBezTo>
                          <a:lnTo>
                            <a:pt x="0" y="10000"/>
                          </a:lnTo>
                          <a:lnTo>
                            <a:pt x="1441" y="288"/>
                          </a:lnTo>
                          <a:lnTo>
                            <a:pt x="7146" y="0"/>
                          </a:lnTo>
                          <a:close/>
                        </a:path>
                      </a:pathLst>
                    </a:custGeom>
                    <a:solidFill>
                      <a:schemeClr val="tx1">
                        <a:lumMod val="85000"/>
                        <a:lumOff val="15000"/>
                      </a:schemeClr>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p>
                  </p:txBody>
                </p:sp>
              </p:grpSp>
            </p:grpSp>
            <p:grpSp>
              <p:nvGrpSpPr>
                <p:cNvPr id="246" name="Group 245">
                  <a:extLst>
                    <a:ext uri="{FF2B5EF4-FFF2-40B4-BE49-F238E27FC236}">
                      <a16:creationId xmlns:a16="http://schemas.microsoft.com/office/drawing/2014/main" id="{245C2F6B-C3C4-F5C7-FAD9-50A1F03FEFAF}"/>
                    </a:ext>
                  </a:extLst>
                </p:cNvPr>
                <p:cNvGrpSpPr/>
                <p:nvPr/>
              </p:nvGrpSpPr>
              <p:grpSpPr>
                <a:xfrm>
                  <a:off x="3327904" y="3952755"/>
                  <a:ext cx="2989817" cy="1320307"/>
                  <a:chOff x="2374350" y="5203183"/>
                  <a:chExt cx="2989817" cy="1320307"/>
                </a:xfrm>
              </p:grpSpPr>
              <p:grpSp>
                <p:nvGrpSpPr>
                  <p:cNvPr id="247" name="Group 246">
                    <a:extLst>
                      <a:ext uri="{FF2B5EF4-FFF2-40B4-BE49-F238E27FC236}">
                        <a16:creationId xmlns:a16="http://schemas.microsoft.com/office/drawing/2014/main" id="{2895DA63-FB24-C57E-AC36-499D0D777114}"/>
                      </a:ext>
                    </a:extLst>
                  </p:cNvPr>
                  <p:cNvGrpSpPr/>
                  <p:nvPr/>
                </p:nvGrpSpPr>
                <p:grpSpPr>
                  <a:xfrm>
                    <a:off x="2374350" y="5864535"/>
                    <a:ext cx="2193330" cy="658955"/>
                    <a:chOff x="5940822" y="6878868"/>
                    <a:chExt cx="2193330" cy="658955"/>
                  </a:xfrm>
                </p:grpSpPr>
                <p:sp>
                  <p:nvSpPr>
                    <p:cNvPr id="252" name="Freeform 12">
                      <a:extLst>
                        <a:ext uri="{FF2B5EF4-FFF2-40B4-BE49-F238E27FC236}">
                          <a16:creationId xmlns:a16="http://schemas.microsoft.com/office/drawing/2014/main" id="{CC5D8624-0F24-DB7A-FA73-84CE920F4018}"/>
                        </a:ext>
                      </a:extLst>
                    </p:cNvPr>
                    <p:cNvSpPr>
                      <a:spLocks/>
                    </p:cNvSpPr>
                    <p:nvPr/>
                  </p:nvSpPr>
                  <p:spPr bwMode="auto">
                    <a:xfrm flipH="1">
                      <a:off x="5940822" y="7026752"/>
                      <a:ext cx="2183866" cy="511071"/>
                    </a:xfrm>
                    <a:custGeom>
                      <a:avLst/>
                      <a:gdLst/>
                      <a:ahLst/>
                      <a:cxnLst>
                        <a:cxn ang="0">
                          <a:pos x="0" y="0"/>
                        </a:cxn>
                        <a:cxn ang="0">
                          <a:pos x="1906" y="0"/>
                        </a:cxn>
                        <a:cxn ang="0">
                          <a:pos x="2202" y="597"/>
                        </a:cxn>
                        <a:cxn ang="0">
                          <a:pos x="295" y="597"/>
                        </a:cxn>
                        <a:cxn ang="0">
                          <a:pos x="0" y="0"/>
                        </a:cxn>
                      </a:cxnLst>
                      <a:rect l="0" t="0" r="r" b="b"/>
                      <a:pathLst>
                        <a:path w="2202" h="597">
                          <a:moveTo>
                            <a:pt x="0" y="0"/>
                          </a:moveTo>
                          <a:lnTo>
                            <a:pt x="1906" y="0"/>
                          </a:lnTo>
                          <a:lnTo>
                            <a:pt x="2202" y="597"/>
                          </a:lnTo>
                          <a:lnTo>
                            <a:pt x="295" y="597"/>
                          </a:lnTo>
                          <a:lnTo>
                            <a:pt x="0" y="0"/>
                          </a:lnTo>
                          <a:close/>
                        </a:path>
                      </a:pathLst>
                    </a:custGeom>
                    <a:gradFill flip="none" rotWithShape="1">
                      <a:gsLst>
                        <a:gs pos="0">
                          <a:schemeClr val="tx1">
                            <a:lumMod val="95000"/>
                            <a:lumOff val="5000"/>
                            <a:alpha val="64000"/>
                          </a:schemeClr>
                        </a:gs>
                        <a:gs pos="100000">
                          <a:schemeClr val="bg1">
                            <a:alpha val="17000"/>
                          </a:schemeClr>
                        </a:gs>
                      </a:gsLst>
                      <a:lin ang="18900000" scaled="1"/>
                      <a:tileRect/>
                    </a:gradFill>
                    <a:ln w="0">
                      <a:gradFill flip="none" rotWithShape="1">
                        <a:gsLst>
                          <a:gs pos="0">
                            <a:schemeClr val="accent1">
                              <a:lumMod val="5000"/>
                              <a:lumOff val="95000"/>
                              <a:alpha val="22000"/>
                            </a:schemeClr>
                          </a:gs>
                          <a:gs pos="100000">
                            <a:schemeClr val="tx1">
                              <a:lumMod val="95000"/>
                              <a:lumOff val="5000"/>
                            </a:schemeClr>
                          </a:gs>
                        </a:gsLst>
                        <a:lin ang="13500000" scaled="1"/>
                        <a:tileRect/>
                      </a:gradFill>
                      <a:prstDash val="solid"/>
                      <a:round/>
                      <a:headEnd/>
                      <a:tailEnd/>
                    </a:ln>
                  </p:spPr>
                  <p:txBody>
                    <a:bodyPr vert="horz" wrap="square" lIns="914162" tIns="91416" rIns="914162" bIns="91416" numCol="1" anchor="ctr" anchorCtr="1" compatLnSpc="1">
                      <a:prstTxWarp prst="textNoShape">
                        <a:avLst/>
                      </a:prstTxWarp>
                    </a:bodyPr>
                    <a:lstStyle/>
                    <a:p>
                      <a:pPr lvl="0">
                        <a:defRPr/>
                      </a:pPr>
                      <a:endParaRPr lang="en-US" sz="1799">
                        <a:solidFill>
                          <a:schemeClr val="bg1"/>
                        </a:solidFill>
                        <a:latin typeface="Arial" pitchFamily="34" charset="0"/>
                        <a:cs typeface="Arial" pitchFamily="34" charset="0"/>
                      </a:endParaRPr>
                    </a:p>
                  </p:txBody>
                </p:sp>
                <p:sp>
                  <p:nvSpPr>
                    <p:cNvPr id="251" name="Freeform 6">
                      <a:extLst>
                        <a:ext uri="{FF2B5EF4-FFF2-40B4-BE49-F238E27FC236}">
                          <a16:creationId xmlns:a16="http://schemas.microsoft.com/office/drawing/2014/main" id="{8B09CDC3-EF0E-70A4-8D44-8E51F1D6D39F}"/>
                        </a:ext>
                      </a:extLst>
                    </p:cNvPr>
                    <p:cNvSpPr>
                      <a:spLocks/>
                    </p:cNvSpPr>
                    <p:nvPr/>
                  </p:nvSpPr>
                  <p:spPr bwMode="auto">
                    <a:xfrm flipH="1">
                      <a:off x="6737307" y="6878868"/>
                      <a:ext cx="1396845" cy="151047"/>
                    </a:xfrm>
                    <a:custGeom>
                      <a:avLst/>
                      <a:gdLst>
                        <a:gd name="connsiteX0" fmla="*/ 7336 w 10000"/>
                        <a:gd name="connsiteY0" fmla="*/ 27 h 5508"/>
                        <a:gd name="connsiteX1" fmla="*/ 10000 w 10000"/>
                        <a:gd name="connsiteY1" fmla="*/ 0 h 5508"/>
                        <a:gd name="connsiteX2" fmla="*/ 1961 w 10000"/>
                        <a:gd name="connsiteY2" fmla="*/ 5508 h 5508"/>
                        <a:gd name="connsiteX3" fmla="*/ 0 w 10000"/>
                        <a:gd name="connsiteY3" fmla="*/ 1016 h 5508"/>
                        <a:gd name="connsiteX4" fmla="*/ 7336 w 10000"/>
                        <a:gd name="connsiteY4" fmla="*/ 27 h 5508"/>
                        <a:gd name="connsiteX0" fmla="*/ 7722 w 10386"/>
                        <a:gd name="connsiteY0" fmla="*/ 49 h 10000"/>
                        <a:gd name="connsiteX1" fmla="*/ 10386 w 10386"/>
                        <a:gd name="connsiteY1" fmla="*/ 0 h 10000"/>
                        <a:gd name="connsiteX2" fmla="*/ 2347 w 10386"/>
                        <a:gd name="connsiteY2" fmla="*/ 10000 h 10000"/>
                        <a:gd name="connsiteX3" fmla="*/ 0 w 10386"/>
                        <a:gd name="connsiteY3" fmla="*/ 79 h 10000"/>
                        <a:gd name="connsiteX4" fmla="*/ 7722 w 10386"/>
                        <a:gd name="connsiteY4" fmla="*/ 49 h 10000"/>
                        <a:gd name="connsiteX0" fmla="*/ 7730 w 10394"/>
                        <a:gd name="connsiteY0" fmla="*/ 49 h 10000"/>
                        <a:gd name="connsiteX1" fmla="*/ 10394 w 10394"/>
                        <a:gd name="connsiteY1" fmla="*/ 0 h 10000"/>
                        <a:gd name="connsiteX2" fmla="*/ 2355 w 10394"/>
                        <a:gd name="connsiteY2" fmla="*/ 10000 h 10000"/>
                        <a:gd name="connsiteX3" fmla="*/ 0 w 10394"/>
                        <a:gd name="connsiteY3" fmla="*/ 24 h 10000"/>
                        <a:gd name="connsiteX4" fmla="*/ 7730 w 10394"/>
                        <a:gd name="connsiteY4" fmla="*/ 49 h 10000"/>
                        <a:gd name="connsiteX0" fmla="*/ 7722 w 10394"/>
                        <a:gd name="connsiteY0" fmla="*/ 0 h 10061"/>
                        <a:gd name="connsiteX1" fmla="*/ 10394 w 10394"/>
                        <a:gd name="connsiteY1" fmla="*/ 61 h 10061"/>
                        <a:gd name="connsiteX2" fmla="*/ 2355 w 10394"/>
                        <a:gd name="connsiteY2" fmla="*/ 10061 h 10061"/>
                        <a:gd name="connsiteX3" fmla="*/ 0 w 10394"/>
                        <a:gd name="connsiteY3" fmla="*/ 85 h 10061"/>
                        <a:gd name="connsiteX4" fmla="*/ 7722 w 10394"/>
                        <a:gd name="connsiteY4" fmla="*/ 0 h 10061"/>
                        <a:gd name="connsiteX0" fmla="*/ 7722 w 10394"/>
                        <a:gd name="connsiteY0" fmla="*/ 0 h 10061"/>
                        <a:gd name="connsiteX1" fmla="*/ 10394 w 10394"/>
                        <a:gd name="connsiteY1" fmla="*/ 61 h 10061"/>
                        <a:gd name="connsiteX2" fmla="*/ 4220 w 10394"/>
                        <a:gd name="connsiteY2" fmla="*/ 7748 h 10061"/>
                        <a:gd name="connsiteX3" fmla="*/ 2355 w 10394"/>
                        <a:gd name="connsiteY3" fmla="*/ 10061 h 10061"/>
                        <a:gd name="connsiteX4" fmla="*/ 0 w 10394"/>
                        <a:gd name="connsiteY4" fmla="*/ 85 h 10061"/>
                        <a:gd name="connsiteX5" fmla="*/ 7722 w 10394"/>
                        <a:gd name="connsiteY5" fmla="*/ 0 h 10061"/>
                        <a:gd name="connsiteX0" fmla="*/ 7722 w 10394"/>
                        <a:gd name="connsiteY0" fmla="*/ 0 h 7748"/>
                        <a:gd name="connsiteX1" fmla="*/ 10394 w 10394"/>
                        <a:gd name="connsiteY1" fmla="*/ 61 h 7748"/>
                        <a:gd name="connsiteX2" fmla="*/ 4220 w 10394"/>
                        <a:gd name="connsiteY2" fmla="*/ 7748 h 7748"/>
                        <a:gd name="connsiteX3" fmla="*/ 1165 w 10394"/>
                        <a:gd name="connsiteY3" fmla="*/ 5002 h 7748"/>
                        <a:gd name="connsiteX4" fmla="*/ 0 w 10394"/>
                        <a:gd name="connsiteY4" fmla="*/ 85 h 7748"/>
                        <a:gd name="connsiteX5" fmla="*/ 7722 w 10394"/>
                        <a:gd name="connsiteY5" fmla="*/ 0 h 7748"/>
                        <a:gd name="connsiteX0" fmla="*/ 7429 w 10000"/>
                        <a:gd name="connsiteY0" fmla="*/ 0 h 6629"/>
                        <a:gd name="connsiteX1" fmla="*/ 10000 w 10000"/>
                        <a:gd name="connsiteY1" fmla="*/ 79 h 6629"/>
                        <a:gd name="connsiteX2" fmla="*/ 6090 w 10000"/>
                        <a:gd name="connsiteY2" fmla="*/ 6629 h 6629"/>
                        <a:gd name="connsiteX3" fmla="*/ 1121 w 10000"/>
                        <a:gd name="connsiteY3" fmla="*/ 6456 h 6629"/>
                        <a:gd name="connsiteX4" fmla="*/ 0 w 10000"/>
                        <a:gd name="connsiteY4" fmla="*/ 110 h 6629"/>
                        <a:gd name="connsiteX5" fmla="*/ 7429 w 10000"/>
                        <a:gd name="connsiteY5" fmla="*/ 0 h 6629"/>
                        <a:gd name="connsiteX0" fmla="*/ 7429 w 10000"/>
                        <a:gd name="connsiteY0" fmla="*/ 0 h 10205"/>
                        <a:gd name="connsiteX1" fmla="*/ 10000 w 10000"/>
                        <a:gd name="connsiteY1" fmla="*/ 119 h 10205"/>
                        <a:gd name="connsiteX2" fmla="*/ 6090 w 10000"/>
                        <a:gd name="connsiteY2" fmla="*/ 10000 h 10205"/>
                        <a:gd name="connsiteX3" fmla="*/ 1121 w 10000"/>
                        <a:gd name="connsiteY3" fmla="*/ 10205 h 10205"/>
                        <a:gd name="connsiteX4" fmla="*/ 0 w 10000"/>
                        <a:gd name="connsiteY4" fmla="*/ 166 h 10205"/>
                        <a:gd name="connsiteX5" fmla="*/ 7429 w 10000"/>
                        <a:gd name="connsiteY5" fmla="*/ 0 h 10205"/>
                        <a:gd name="connsiteX0" fmla="*/ 6308 w 8879"/>
                        <a:gd name="connsiteY0" fmla="*/ 0 h 10205"/>
                        <a:gd name="connsiteX1" fmla="*/ 8879 w 8879"/>
                        <a:gd name="connsiteY1" fmla="*/ 119 h 10205"/>
                        <a:gd name="connsiteX2" fmla="*/ 4969 w 8879"/>
                        <a:gd name="connsiteY2" fmla="*/ 10000 h 10205"/>
                        <a:gd name="connsiteX3" fmla="*/ 0 w 8879"/>
                        <a:gd name="connsiteY3" fmla="*/ 10205 h 10205"/>
                        <a:gd name="connsiteX4" fmla="*/ 1199 w 8879"/>
                        <a:gd name="connsiteY4" fmla="*/ 166 h 10205"/>
                        <a:gd name="connsiteX5" fmla="*/ 6308 w 8879"/>
                        <a:gd name="connsiteY5" fmla="*/ 0 h 10205"/>
                        <a:gd name="connsiteX0" fmla="*/ 7238 w 10134"/>
                        <a:gd name="connsiteY0" fmla="*/ 0 h 9799"/>
                        <a:gd name="connsiteX1" fmla="*/ 10134 w 10134"/>
                        <a:gd name="connsiteY1" fmla="*/ 117 h 9799"/>
                        <a:gd name="connsiteX2" fmla="*/ 5730 w 10134"/>
                        <a:gd name="connsiteY2" fmla="*/ 9799 h 9799"/>
                        <a:gd name="connsiteX3" fmla="*/ 0 w 10134"/>
                        <a:gd name="connsiteY3" fmla="*/ 4595 h 9799"/>
                        <a:gd name="connsiteX4" fmla="*/ 1484 w 10134"/>
                        <a:gd name="connsiteY4" fmla="*/ 163 h 9799"/>
                        <a:gd name="connsiteX5" fmla="*/ 7238 w 10134"/>
                        <a:gd name="connsiteY5" fmla="*/ 0 h 9799"/>
                        <a:gd name="connsiteX0" fmla="*/ 7142 w 10000"/>
                        <a:gd name="connsiteY0" fmla="*/ 0 h 4689"/>
                        <a:gd name="connsiteX1" fmla="*/ 10000 w 10000"/>
                        <a:gd name="connsiteY1" fmla="*/ 119 h 4689"/>
                        <a:gd name="connsiteX2" fmla="*/ 9174 w 10000"/>
                        <a:gd name="connsiteY2" fmla="*/ 3911 h 4689"/>
                        <a:gd name="connsiteX3" fmla="*/ 0 w 10000"/>
                        <a:gd name="connsiteY3" fmla="*/ 4689 h 4689"/>
                        <a:gd name="connsiteX4" fmla="*/ 1464 w 10000"/>
                        <a:gd name="connsiteY4" fmla="*/ 166 h 4689"/>
                        <a:gd name="connsiteX5" fmla="*/ 7142 w 10000"/>
                        <a:gd name="connsiteY5" fmla="*/ 0 h 4689"/>
                        <a:gd name="connsiteX0" fmla="*/ 7142 w 10000"/>
                        <a:gd name="connsiteY0" fmla="*/ 0 h 10000"/>
                        <a:gd name="connsiteX1" fmla="*/ 10000 w 10000"/>
                        <a:gd name="connsiteY1" fmla="*/ 254 h 10000"/>
                        <a:gd name="connsiteX2" fmla="*/ 9191 w 10000"/>
                        <a:gd name="connsiteY2" fmla="*/ 9105 h 10000"/>
                        <a:gd name="connsiteX3" fmla="*/ 0 w 10000"/>
                        <a:gd name="connsiteY3" fmla="*/ 10000 h 10000"/>
                        <a:gd name="connsiteX4" fmla="*/ 1464 w 10000"/>
                        <a:gd name="connsiteY4" fmla="*/ 354 h 10000"/>
                        <a:gd name="connsiteX5" fmla="*/ 7142 w 10000"/>
                        <a:gd name="connsiteY5" fmla="*/ 0 h 10000"/>
                        <a:gd name="connsiteX0" fmla="*/ 7142 w 10000"/>
                        <a:gd name="connsiteY0" fmla="*/ 0 h 10000"/>
                        <a:gd name="connsiteX1" fmla="*/ 10000 w 10000"/>
                        <a:gd name="connsiteY1" fmla="*/ 254 h 10000"/>
                        <a:gd name="connsiteX2" fmla="*/ 9191 w 10000"/>
                        <a:gd name="connsiteY2" fmla="*/ 9105 h 10000"/>
                        <a:gd name="connsiteX3" fmla="*/ 0 w 10000"/>
                        <a:gd name="connsiteY3" fmla="*/ 10000 h 10000"/>
                        <a:gd name="connsiteX4" fmla="*/ 1447 w 10000"/>
                        <a:gd name="connsiteY4" fmla="*/ 660 h 10000"/>
                        <a:gd name="connsiteX5" fmla="*/ 7142 w 10000"/>
                        <a:gd name="connsiteY5" fmla="*/ 0 h 10000"/>
                        <a:gd name="connsiteX0" fmla="*/ 7142 w 10000"/>
                        <a:gd name="connsiteY0" fmla="*/ 0 h 10000"/>
                        <a:gd name="connsiteX1" fmla="*/ 10000 w 10000"/>
                        <a:gd name="connsiteY1" fmla="*/ 254 h 10000"/>
                        <a:gd name="connsiteX2" fmla="*/ 9191 w 10000"/>
                        <a:gd name="connsiteY2" fmla="*/ 9105 h 10000"/>
                        <a:gd name="connsiteX3" fmla="*/ 0 w 10000"/>
                        <a:gd name="connsiteY3" fmla="*/ 10000 h 10000"/>
                        <a:gd name="connsiteX4" fmla="*/ 1430 w 10000"/>
                        <a:gd name="connsiteY4" fmla="*/ 278 h 10000"/>
                        <a:gd name="connsiteX5" fmla="*/ 7142 w 10000"/>
                        <a:gd name="connsiteY5" fmla="*/ 0 h 10000"/>
                        <a:gd name="connsiteX0" fmla="*/ 7155 w 10013"/>
                        <a:gd name="connsiteY0" fmla="*/ 0 h 9640"/>
                        <a:gd name="connsiteX1" fmla="*/ 10013 w 10013"/>
                        <a:gd name="connsiteY1" fmla="*/ 254 h 9640"/>
                        <a:gd name="connsiteX2" fmla="*/ 9204 w 10013"/>
                        <a:gd name="connsiteY2" fmla="*/ 9105 h 9640"/>
                        <a:gd name="connsiteX3" fmla="*/ 0 w 10013"/>
                        <a:gd name="connsiteY3" fmla="*/ 9640 h 9640"/>
                        <a:gd name="connsiteX4" fmla="*/ 1443 w 10013"/>
                        <a:gd name="connsiteY4" fmla="*/ 278 h 9640"/>
                        <a:gd name="connsiteX5" fmla="*/ 7155 w 10013"/>
                        <a:gd name="connsiteY5" fmla="*/ 0 h 9640"/>
                        <a:gd name="connsiteX0" fmla="*/ 7146 w 10000"/>
                        <a:gd name="connsiteY0" fmla="*/ 0 h 10000"/>
                        <a:gd name="connsiteX1" fmla="*/ 10000 w 10000"/>
                        <a:gd name="connsiteY1" fmla="*/ 263 h 10000"/>
                        <a:gd name="connsiteX2" fmla="*/ 9192 w 10000"/>
                        <a:gd name="connsiteY2" fmla="*/ 9819 h 10000"/>
                        <a:gd name="connsiteX3" fmla="*/ 0 w 10000"/>
                        <a:gd name="connsiteY3" fmla="*/ 10000 h 10000"/>
                        <a:gd name="connsiteX4" fmla="*/ 1441 w 10000"/>
                        <a:gd name="connsiteY4" fmla="*/ 288 h 10000"/>
                        <a:gd name="connsiteX5" fmla="*/ 7146 w 10000"/>
                        <a:gd name="connsiteY5"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0000">
                          <a:moveTo>
                            <a:pt x="7146" y="0"/>
                          </a:moveTo>
                          <a:lnTo>
                            <a:pt x="10000" y="263"/>
                          </a:lnTo>
                          <a:cubicBezTo>
                            <a:pt x="9730" y="3324"/>
                            <a:pt x="9462" y="6759"/>
                            <a:pt x="9192" y="9819"/>
                          </a:cubicBezTo>
                          <a:lnTo>
                            <a:pt x="0" y="10000"/>
                          </a:lnTo>
                          <a:lnTo>
                            <a:pt x="1441" y="288"/>
                          </a:lnTo>
                          <a:lnTo>
                            <a:pt x="7146" y="0"/>
                          </a:lnTo>
                          <a:close/>
                        </a:path>
                      </a:pathLst>
                    </a:custGeom>
                    <a:solidFill>
                      <a:schemeClr val="tx1">
                        <a:lumMod val="85000"/>
                        <a:lumOff val="15000"/>
                      </a:schemeClr>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p>
                  </p:txBody>
                </p:sp>
              </p:grpSp>
              <p:grpSp>
                <p:nvGrpSpPr>
                  <p:cNvPr id="248" name="Group 247">
                    <a:extLst>
                      <a:ext uri="{FF2B5EF4-FFF2-40B4-BE49-F238E27FC236}">
                        <a16:creationId xmlns:a16="http://schemas.microsoft.com/office/drawing/2014/main" id="{377D2B1A-4E6E-44D1-30C3-354389B6FFDA}"/>
                      </a:ext>
                    </a:extLst>
                  </p:cNvPr>
                  <p:cNvGrpSpPr/>
                  <p:nvPr/>
                </p:nvGrpSpPr>
                <p:grpSpPr>
                  <a:xfrm>
                    <a:off x="3170836" y="5203183"/>
                    <a:ext cx="2193331" cy="658954"/>
                    <a:chOff x="5940822" y="6878869"/>
                    <a:chExt cx="2193331" cy="658954"/>
                  </a:xfrm>
                </p:grpSpPr>
                <p:sp>
                  <p:nvSpPr>
                    <p:cNvPr id="250" name="Freeform 12">
                      <a:extLst>
                        <a:ext uri="{FF2B5EF4-FFF2-40B4-BE49-F238E27FC236}">
                          <a16:creationId xmlns:a16="http://schemas.microsoft.com/office/drawing/2014/main" id="{DD030ADA-FFA0-B371-8935-6B80E445E755}"/>
                        </a:ext>
                      </a:extLst>
                    </p:cNvPr>
                    <p:cNvSpPr>
                      <a:spLocks/>
                    </p:cNvSpPr>
                    <p:nvPr/>
                  </p:nvSpPr>
                  <p:spPr bwMode="auto">
                    <a:xfrm flipH="1">
                      <a:off x="5940822" y="7026752"/>
                      <a:ext cx="2183866" cy="511071"/>
                    </a:xfrm>
                    <a:custGeom>
                      <a:avLst/>
                      <a:gdLst/>
                      <a:ahLst/>
                      <a:cxnLst>
                        <a:cxn ang="0">
                          <a:pos x="0" y="0"/>
                        </a:cxn>
                        <a:cxn ang="0">
                          <a:pos x="1906" y="0"/>
                        </a:cxn>
                        <a:cxn ang="0">
                          <a:pos x="2202" y="597"/>
                        </a:cxn>
                        <a:cxn ang="0">
                          <a:pos x="295" y="597"/>
                        </a:cxn>
                        <a:cxn ang="0">
                          <a:pos x="0" y="0"/>
                        </a:cxn>
                      </a:cxnLst>
                      <a:rect l="0" t="0" r="r" b="b"/>
                      <a:pathLst>
                        <a:path w="2202" h="597">
                          <a:moveTo>
                            <a:pt x="0" y="0"/>
                          </a:moveTo>
                          <a:lnTo>
                            <a:pt x="1906" y="0"/>
                          </a:lnTo>
                          <a:lnTo>
                            <a:pt x="2202" y="597"/>
                          </a:lnTo>
                          <a:lnTo>
                            <a:pt x="295" y="597"/>
                          </a:lnTo>
                          <a:lnTo>
                            <a:pt x="0" y="0"/>
                          </a:lnTo>
                          <a:close/>
                        </a:path>
                      </a:pathLst>
                    </a:custGeom>
                    <a:gradFill flip="none" rotWithShape="1">
                      <a:gsLst>
                        <a:gs pos="0">
                          <a:schemeClr val="tx1">
                            <a:lumMod val="95000"/>
                            <a:lumOff val="5000"/>
                            <a:alpha val="64000"/>
                          </a:schemeClr>
                        </a:gs>
                        <a:gs pos="100000">
                          <a:schemeClr val="bg1">
                            <a:alpha val="17000"/>
                          </a:schemeClr>
                        </a:gs>
                      </a:gsLst>
                      <a:lin ang="18900000" scaled="1"/>
                      <a:tileRect/>
                    </a:gradFill>
                    <a:ln w="0">
                      <a:gradFill flip="none" rotWithShape="1">
                        <a:gsLst>
                          <a:gs pos="0">
                            <a:schemeClr val="accent1">
                              <a:lumMod val="5000"/>
                              <a:lumOff val="95000"/>
                              <a:alpha val="22000"/>
                            </a:schemeClr>
                          </a:gs>
                          <a:gs pos="100000">
                            <a:schemeClr val="tx1">
                              <a:lumMod val="95000"/>
                              <a:lumOff val="5000"/>
                            </a:schemeClr>
                          </a:gs>
                        </a:gsLst>
                        <a:lin ang="13500000" scaled="1"/>
                        <a:tileRect/>
                      </a:gradFill>
                      <a:prstDash val="solid"/>
                      <a:round/>
                      <a:headEnd/>
                      <a:tailEnd/>
                    </a:ln>
                  </p:spPr>
                  <p:txBody>
                    <a:bodyPr vert="horz" wrap="square" lIns="914162" tIns="91416" rIns="914162" bIns="91416" numCol="1" anchor="ctr" anchorCtr="1" compatLnSpc="1">
                      <a:prstTxWarp prst="textNoShape">
                        <a:avLst/>
                      </a:prstTxWarp>
                    </a:bodyPr>
                    <a:lstStyle/>
                    <a:p>
                      <a:pPr lvl="0">
                        <a:defRPr/>
                      </a:pPr>
                      <a:endParaRPr lang="en-US" sz="1799">
                        <a:solidFill>
                          <a:schemeClr val="bg1"/>
                        </a:solidFill>
                        <a:latin typeface="Arial" pitchFamily="34" charset="0"/>
                        <a:cs typeface="Arial" pitchFamily="34" charset="0"/>
                      </a:endParaRPr>
                    </a:p>
                  </p:txBody>
                </p:sp>
                <p:sp>
                  <p:nvSpPr>
                    <p:cNvPr id="249" name="Freeform 6">
                      <a:extLst>
                        <a:ext uri="{FF2B5EF4-FFF2-40B4-BE49-F238E27FC236}">
                          <a16:creationId xmlns:a16="http://schemas.microsoft.com/office/drawing/2014/main" id="{A20778DB-4DE3-1894-2D28-BF2482A245AD}"/>
                        </a:ext>
                      </a:extLst>
                    </p:cNvPr>
                    <p:cNvSpPr>
                      <a:spLocks/>
                    </p:cNvSpPr>
                    <p:nvPr/>
                  </p:nvSpPr>
                  <p:spPr bwMode="auto">
                    <a:xfrm flipH="1">
                      <a:off x="6737308" y="6878869"/>
                      <a:ext cx="1396845" cy="145484"/>
                    </a:xfrm>
                    <a:custGeom>
                      <a:avLst/>
                      <a:gdLst>
                        <a:gd name="connsiteX0" fmla="*/ 7336 w 10000"/>
                        <a:gd name="connsiteY0" fmla="*/ 27 h 5508"/>
                        <a:gd name="connsiteX1" fmla="*/ 10000 w 10000"/>
                        <a:gd name="connsiteY1" fmla="*/ 0 h 5508"/>
                        <a:gd name="connsiteX2" fmla="*/ 1961 w 10000"/>
                        <a:gd name="connsiteY2" fmla="*/ 5508 h 5508"/>
                        <a:gd name="connsiteX3" fmla="*/ 0 w 10000"/>
                        <a:gd name="connsiteY3" fmla="*/ 1016 h 5508"/>
                        <a:gd name="connsiteX4" fmla="*/ 7336 w 10000"/>
                        <a:gd name="connsiteY4" fmla="*/ 27 h 5508"/>
                        <a:gd name="connsiteX0" fmla="*/ 7722 w 10386"/>
                        <a:gd name="connsiteY0" fmla="*/ 49 h 10000"/>
                        <a:gd name="connsiteX1" fmla="*/ 10386 w 10386"/>
                        <a:gd name="connsiteY1" fmla="*/ 0 h 10000"/>
                        <a:gd name="connsiteX2" fmla="*/ 2347 w 10386"/>
                        <a:gd name="connsiteY2" fmla="*/ 10000 h 10000"/>
                        <a:gd name="connsiteX3" fmla="*/ 0 w 10386"/>
                        <a:gd name="connsiteY3" fmla="*/ 79 h 10000"/>
                        <a:gd name="connsiteX4" fmla="*/ 7722 w 10386"/>
                        <a:gd name="connsiteY4" fmla="*/ 49 h 10000"/>
                        <a:gd name="connsiteX0" fmla="*/ 7730 w 10394"/>
                        <a:gd name="connsiteY0" fmla="*/ 49 h 10000"/>
                        <a:gd name="connsiteX1" fmla="*/ 10394 w 10394"/>
                        <a:gd name="connsiteY1" fmla="*/ 0 h 10000"/>
                        <a:gd name="connsiteX2" fmla="*/ 2355 w 10394"/>
                        <a:gd name="connsiteY2" fmla="*/ 10000 h 10000"/>
                        <a:gd name="connsiteX3" fmla="*/ 0 w 10394"/>
                        <a:gd name="connsiteY3" fmla="*/ 24 h 10000"/>
                        <a:gd name="connsiteX4" fmla="*/ 7730 w 10394"/>
                        <a:gd name="connsiteY4" fmla="*/ 49 h 10000"/>
                        <a:gd name="connsiteX0" fmla="*/ 7722 w 10394"/>
                        <a:gd name="connsiteY0" fmla="*/ 0 h 10061"/>
                        <a:gd name="connsiteX1" fmla="*/ 10394 w 10394"/>
                        <a:gd name="connsiteY1" fmla="*/ 61 h 10061"/>
                        <a:gd name="connsiteX2" fmla="*/ 2355 w 10394"/>
                        <a:gd name="connsiteY2" fmla="*/ 10061 h 10061"/>
                        <a:gd name="connsiteX3" fmla="*/ 0 w 10394"/>
                        <a:gd name="connsiteY3" fmla="*/ 85 h 10061"/>
                        <a:gd name="connsiteX4" fmla="*/ 7722 w 10394"/>
                        <a:gd name="connsiteY4" fmla="*/ 0 h 10061"/>
                        <a:gd name="connsiteX0" fmla="*/ 7722 w 10394"/>
                        <a:gd name="connsiteY0" fmla="*/ 0 h 10061"/>
                        <a:gd name="connsiteX1" fmla="*/ 10394 w 10394"/>
                        <a:gd name="connsiteY1" fmla="*/ 61 h 10061"/>
                        <a:gd name="connsiteX2" fmla="*/ 4220 w 10394"/>
                        <a:gd name="connsiteY2" fmla="*/ 7748 h 10061"/>
                        <a:gd name="connsiteX3" fmla="*/ 2355 w 10394"/>
                        <a:gd name="connsiteY3" fmla="*/ 10061 h 10061"/>
                        <a:gd name="connsiteX4" fmla="*/ 0 w 10394"/>
                        <a:gd name="connsiteY4" fmla="*/ 85 h 10061"/>
                        <a:gd name="connsiteX5" fmla="*/ 7722 w 10394"/>
                        <a:gd name="connsiteY5" fmla="*/ 0 h 10061"/>
                        <a:gd name="connsiteX0" fmla="*/ 7722 w 10394"/>
                        <a:gd name="connsiteY0" fmla="*/ 0 h 7748"/>
                        <a:gd name="connsiteX1" fmla="*/ 10394 w 10394"/>
                        <a:gd name="connsiteY1" fmla="*/ 61 h 7748"/>
                        <a:gd name="connsiteX2" fmla="*/ 4220 w 10394"/>
                        <a:gd name="connsiteY2" fmla="*/ 7748 h 7748"/>
                        <a:gd name="connsiteX3" fmla="*/ 1165 w 10394"/>
                        <a:gd name="connsiteY3" fmla="*/ 5002 h 7748"/>
                        <a:gd name="connsiteX4" fmla="*/ 0 w 10394"/>
                        <a:gd name="connsiteY4" fmla="*/ 85 h 7748"/>
                        <a:gd name="connsiteX5" fmla="*/ 7722 w 10394"/>
                        <a:gd name="connsiteY5" fmla="*/ 0 h 7748"/>
                        <a:gd name="connsiteX0" fmla="*/ 7429 w 10000"/>
                        <a:gd name="connsiteY0" fmla="*/ 0 h 6629"/>
                        <a:gd name="connsiteX1" fmla="*/ 10000 w 10000"/>
                        <a:gd name="connsiteY1" fmla="*/ 79 h 6629"/>
                        <a:gd name="connsiteX2" fmla="*/ 6090 w 10000"/>
                        <a:gd name="connsiteY2" fmla="*/ 6629 h 6629"/>
                        <a:gd name="connsiteX3" fmla="*/ 1121 w 10000"/>
                        <a:gd name="connsiteY3" fmla="*/ 6456 h 6629"/>
                        <a:gd name="connsiteX4" fmla="*/ 0 w 10000"/>
                        <a:gd name="connsiteY4" fmla="*/ 110 h 6629"/>
                        <a:gd name="connsiteX5" fmla="*/ 7429 w 10000"/>
                        <a:gd name="connsiteY5" fmla="*/ 0 h 6629"/>
                        <a:gd name="connsiteX0" fmla="*/ 7429 w 10000"/>
                        <a:gd name="connsiteY0" fmla="*/ 0 h 10205"/>
                        <a:gd name="connsiteX1" fmla="*/ 10000 w 10000"/>
                        <a:gd name="connsiteY1" fmla="*/ 119 h 10205"/>
                        <a:gd name="connsiteX2" fmla="*/ 6090 w 10000"/>
                        <a:gd name="connsiteY2" fmla="*/ 10000 h 10205"/>
                        <a:gd name="connsiteX3" fmla="*/ 1121 w 10000"/>
                        <a:gd name="connsiteY3" fmla="*/ 10205 h 10205"/>
                        <a:gd name="connsiteX4" fmla="*/ 0 w 10000"/>
                        <a:gd name="connsiteY4" fmla="*/ 166 h 10205"/>
                        <a:gd name="connsiteX5" fmla="*/ 7429 w 10000"/>
                        <a:gd name="connsiteY5" fmla="*/ 0 h 10205"/>
                        <a:gd name="connsiteX0" fmla="*/ 6308 w 8879"/>
                        <a:gd name="connsiteY0" fmla="*/ 0 h 10205"/>
                        <a:gd name="connsiteX1" fmla="*/ 8879 w 8879"/>
                        <a:gd name="connsiteY1" fmla="*/ 119 h 10205"/>
                        <a:gd name="connsiteX2" fmla="*/ 4969 w 8879"/>
                        <a:gd name="connsiteY2" fmla="*/ 10000 h 10205"/>
                        <a:gd name="connsiteX3" fmla="*/ 0 w 8879"/>
                        <a:gd name="connsiteY3" fmla="*/ 10205 h 10205"/>
                        <a:gd name="connsiteX4" fmla="*/ 1199 w 8879"/>
                        <a:gd name="connsiteY4" fmla="*/ 166 h 10205"/>
                        <a:gd name="connsiteX5" fmla="*/ 6308 w 8879"/>
                        <a:gd name="connsiteY5" fmla="*/ 0 h 10205"/>
                        <a:gd name="connsiteX0" fmla="*/ 7238 w 10134"/>
                        <a:gd name="connsiteY0" fmla="*/ 0 h 9799"/>
                        <a:gd name="connsiteX1" fmla="*/ 10134 w 10134"/>
                        <a:gd name="connsiteY1" fmla="*/ 117 h 9799"/>
                        <a:gd name="connsiteX2" fmla="*/ 5730 w 10134"/>
                        <a:gd name="connsiteY2" fmla="*/ 9799 h 9799"/>
                        <a:gd name="connsiteX3" fmla="*/ 0 w 10134"/>
                        <a:gd name="connsiteY3" fmla="*/ 4595 h 9799"/>
                        <a:gd name="connsiteX4" fmla="*/ 1484 w 10134"/>
                        <a:gd name="connsiteY4" fmla="*/ 163 h 9799"/>
                        <a:gd name="connsiteX5" fmla="*/ 7238 w 10134"/>
                        <a:gd name="connsiteY5" fmla="*/ 0 h 9799"/>
                        <a:gd name="connsiteX0" fmla="*/ 7142 w 10000"/>
                        <a:gd name="connsiteY0" fmla="*/ 0 h 4689"/>
                        <a:gd name="connsiteX1" fmla="*/ 10000 w 10000"/>
                        <a:gd name="connsiteY1" fmla="*/ 119 h 4689"/>
                        <a:gd name="connsiteX2" fmla="*/ 9174 w 10000"/>
                        <a:gd name="connsiteY2" fmla="*/ 3911 h 4689"/>
                        <a:gd name="connsiteX3" fmla="*/ 0 w 10000"/>
                        <a:gd name="connsiteY3" fmla="*/ 4689 h 4689"/>
                        <a:gd name="connsiteX4" fmla="*/ 1464 w 10000"/>
                        <a:gd name="connsiteY4" fmla="*/ 166 h 4689"/>
                        <a:gd name="connsiteX5" fmla="*/ 7142 w 10000"/>
                        <a:gd name="connsiteY5" fmla="*/ 0 h 4689"/>
                        <a:gd name="connsiteX0" fmla="*/ 7142 w 10000"/>
                        <a:gd name="connsiteY0" fmla="*/ 0 h 10000"/>
                        <a:gd name="connsiteX1" fmla="*/ 10000 w 10000"/>
                        <a:gd name="connsiteY1" fmla="*/ 254 h 10000"/>
                        <a:gd name="connsiteX2" fmla="*/ 9191 w 10000"/>
                        <a:gd name="connsiteY2" fmla="*/ 9105 h 10000"/>
                        <a:gd name="connsiteX3" fmla="*/ 0 w 10000"/>
                        <a:gd name="connsiteY3" fmla="*/ 10000 h 10000"/>
                        <a:gd name="connsiteX4" fmla="*/ 1464 w 10000"/>
                        <a:gd name="connsiteY4" fmla="*/ 354 h 10000"/>
                        <a:gd name="connsiteX5" fmla="*/ 7142 w 10000"/>
                        <a:gd name="connsiteY5" fmla="*/ 0 h 10000"/>
                        <a:gd name="connsiteX0" fmla="*/ 7142 w 10000"/>
                        <a:gd name="connsiteY0" fmla="*/ 0 h 10000"/>
                        <a:gd name="connsiteX1" fmla="*/ 10000 w 10000"/>
                        <a:gd name="connsiteY1" fmla="*/ 254 h 10000"/>
                        <a:gd name="connsiteX2" fmla="*/ 9191 w 10000"/>
                        <a:gd name="connsiteY2" fmla="*/ 9105 h 10000"/>
                        <a:gd name="connsiteX3" fmla="*/ 0 w 10000"/>
                        <a:gd name="connsiteY3" fmla="*/ 10000 h 10000"/>
                        <a:gd name="connsiteX4" fmla="*/ 1447 w 10000"/>
                        <a:gd name="connsiteY4" fmla="*/ 660 h 10000"/>
                        <a:gd name="connsiteX5" fmla="*/ 7142 w 10000"/>
                        <a:gd name="connsiteY5" fmla="*/ 0 h 10000"/>
                        <a:gd name="connsiteX0" fmla="*/ 7142 w 10000"/>
                        <a:gd name="connsiteY0" fmla="*/ 0 h 10000"/>
                        <a:gd name="connsiteX1" fmla="*/ 10000 w 10000"/>
                        <a:gd name="connsiteY1" fmla="*/ 254 h 10000"/>
                        <a:gd name="connsiteX2" fmla="*/ 9191 w 10000"/>
                        <a:gd name="connsiteY2" fmla="*/ 9105 h 10000"/>
                        <a:gd name="connsiteX3" fmla="*/ 0 w 10000"/>
                        <a:gd name="connsiteY3" fmla="*/ 10000 h 10000"/>
                        <a:gd name="connsiteX4" fmla="*/ 1430 w 10000"/>
                        <a:gd name="connsiteY4" fmla="*/ 278 h 10000"/>
                        <a:gd name="connsiteX5" fmla="*/ 7142 w 10000"/>
                        <a:gd name="connsiteY5" fmla="*/ 0 h 10000"/>
                        <a:gd name="connsiteX0" fmla="*/ 7155 w 10013"/>
                        <a:gd name="connsiteY0" fmla="*/ 0 h 9640"/>
                        <a:gd name="connsiteX1" fmla="*/ 10013 w 10013"/>
                        <a:gd name="connsiteY1" fmla="*/ 254 h 9640"/>
                        <a:gd name="connsiteX2" fmla="*/ 9204 w 10013"/>
                        <a:gd name="connsiteY2" fmla="*/ 9105 h 9640"/>
                        <a:gd name="connsiteX3" fmla="*/ 0 w 10013"/>
                        <a:gd name="connsiteY3" fmla="*/ 9640 h 9640"/>
                        <a:gd name="connsiteX4" fmla="*/ 1443 w 10013"/>
                        <a:gd name="connsiteY4" fmla="*/ 278 h 9640"/>
                        <a:gd name="connsiteX5" fmla="*/ 7155 w 10013"/>
                        <a:gd name="connsiteY5" fmla="*/ 0 h 9640"/>
                        <a:gd name="connsiteX0" fmla="*/ 7146 w 10000"/>
                        <a:gd name="connsiteY0" fmla="*/ 0 h 10000"/>
                        <a:gd name="connsiteX1" fmla="*/ 10000 w 10000"/>
                        <a:gd name="connsiteY1" fmla="*/ 263 h 10000"/>
                        <a:gd name="connsiteX2" fmla="*/ 9192 w 10000"/>
                        <a:gd name="connsiteY2" fmla="*/ 9819 h 10000"/>
                        <a:gd name="connsiteX3" fmla="*/ 0 w 10000"/>
                        <a:gd name="connsiteY3" fmla="*/ 10000 h 10000"/>
                        <a:gd name="connsiteX4" fmla="*/ 1441 w 10000"/>
                        <a:gd name="connsiteY4" fmla="*/ 288 h 10000"/>
                        <a:gd name="connsiteX5" fmla="*/ 7146 w 10000"/>
                        <a:gd name="connsiteY5"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0000">
                          <a:moveTo>
                            <a:pt x="7146" y="0"/>
                          </a:moveTo>
                          <a:lnTo>
                            <a:pt x="10000" y="263"/>
                          </a:lnTo>
                          <a:cubicBezTo>
                            <a:pt x="9730" y="3324"/>
                            <a:pt x="9462" y="6759"/>
                            <a:pt x="9192" y="9819"/>
                          </a:cubicBezTo>
                          <a:lnTo>
                            <a:pt x="0" y="10000"/>
                          </a:lnTo>
                          <a:lnTo>
                            <a:pt x="1441" y="288"/>
                          </a:lnTo>
                          <a:lnTo>
                            <a:pt x="7146" y="0"/>
                          </a:lnTo>
                          <a:close/>
                        </a:path>
                      </a:pathLst>
                    </a:custGeom>
                    <a:solidFill>
                      <a:schemeClr val="tx1">
                        <a:lumMod val="85000"/>
                        <a:lumOff val="15000"/>
                      </a:schemeClr>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p>
                  </p:txBody>
                </p:sp>
              </p:grpSp>
            </p:grpSp>
          </p:grpSp>
          <p:grpSp>
            <p:nvGrpSpPr>
              <p:cNvPr id="254" name="Group 253">
                <a:extLst>
                  <a:ext uri="{FF2B5EF4-FFF2-40B4-BE49-F238E27FC236}">
                    <a16:creationId xmlns:a16="http://schemas.microsoft.com/office/drawing/2014/main" id="{4C82706B-3E3F-62CA-7FD5-D02E1F11801D}"/>
                  </a:ext>
                </a:extLst>
              </p:cNvPr>
              <p:cNvGrpSpPr/>
              <p:nvPr/>
            </p:nvGrpSpPr>
            <p:grpSpPr>
              <a:xfrm>
                <a:off x="4925924" y="1461591"/>
                <a:ext cx="4612548" cy="2488106"/>
                <a:chOff x="1695708" y="4100638"/>
                <a:chExt cx="4612548" cy="2488106"/>
              </a:xfrm>
            </p:grpSpPr>
            <p:grpSp>
              <p:nvGrpSpPr>
                <p:cNvPr id="255" name="Group 254">
                  <a:extLst>
                    <a:ext uri="{FF2B5EF4-FFF2-40B4-BE49-F238E27FC236}">
                      <a16:creationId xmlns:a16="http://schemas.microsoft.com/office/drawing/2014/main" id="{A15AD64B-1BCF-0059-0E72-D5B14BE8BF9A}"/>
                    </a:ext>
                  </a:extLst>
                </p:cNvPr>
                <p:cNvGrpSpPr/>
                <p:nvPr/>
              </p:nvGrpSpPr>
              <p:grpSpPr>
                <a:xfrm>
                  <a:off x="1695708" y="5273062"/>
                  <a:ext cx="3004286" cy="1315682"/>
                  <a:chOff x="2359881" y="5203183"/>
                  <a:chExt cx="3004286" cy="1315682"/>
                </a:xfrm>
              </p:grpSpPr>
              <p:grpSp>
                <p:nvGrpSpPr>
                  <p:cNvPr id="263" name="Group 262">
                    <a:extLst>
                      <a:ext uri="{FF2B5EF4-FFF2-40B4-BE49-F238E27FC236}">
                        <a16:creationId xmlns:a16="http://schemas.microsoft.com/office/drawing/2014/main" id="{00C74197-4659-D9B8-8A01-E71E4EFDA4E3}"/>
                      </a:ext>
                    </a:extLst>
                  </p:cNvPr>
                  <p:cNvGrpSpPr/>
                  <p:nvPr/>
                </p:nvGrpSpPr>
                <p:grpSpPr>
                  <a:xfrm>
                    <a:off x="2359881" y="5864536"/>
                    <a:ext cx="2207800" cy="654329"/>
                    <a:chOff x="5926353" y="6878869"/>
                    <a:chExt cx="2207800" cy="654329"/>
                  </a:xfrm>
                </p:grpSpPr>
                <p:sp>
                  <p:nvSpPr>
                    <p:cNvPr id="268" name="Freeform 12">
                      <a:extLst>
                        <a:ext uri="{FF2B5EF4-FFF2-40B4-BE49-F238E27FC236}">
                          <a16:creationId xmlns:a16="http://schemas.microsoft.com/office/drawing/2014/main" id="{A007BA7C-897D-011F-B293-4849EC61F1BB}"/>
                        </a:ext>
                      </a:extLst>
                    </p:cNvPr>
                    <p:cNvSpPr>
                      <a:spLocks/>
                    </p:cNvSpPr>
                    <p:nvPr/>
                  </p:nvSpPr>
                  <p:spPr bwMode="auto">
                    <a:xfrm flipH="1">
                      <a:off x="5926353" y="7022127"/>
                      <a:ext cx="2183866" cy="511071"/>
                    </a:xfrm>
                    <a:custGeom>
                      <a:avLst/>
                      <a:gdLst/>
                      <a:ahLst/>
                      <a:cxnLst>
                        <a:cxn ang="0">
                          <a:pos x="0" y="0"/>
                        </a:cxn>
                        <a:cxn ang="0">
                          <a:pos x="1906" y="0"/>
                        </a:cxn>
                        <a:cxn ang="0">
                          <a:pos x="2202" y="597"/>
                        </a:cxn>
                        <a:cxn ang="0">
                          <a:pos x="295" y="597"/>
                        </a:cxn>
                        <a:cxn ang="0">
                          <a:pos x="0" y="0"/>
                        </a:cxn>
                      </a:cxnLst>
                      <a:rect l="0" t="0" r="r" b="b"/>
                      <a:pathLst>
                        <a:path w="2202" h="597">
                          <a:moveTo>
                            <a:pt x="0" y="0"/>
                          </a:moveTo>
                          <a:lnTo>
                            <a:pt x="1906" y="0"/>
                          </a:lnTo>
                          <a:lnTo>
                            <a:pt x="2202" y="597"/>
                          </a:lnTo>
                          <a:lnTo>
                            <a:pt x="295" y="597"/>
                          </a:lnTo>
                          <a:lnTo>
                            <a:pt x="0" y="0"/>
                          </a:lnTo>
                          <a:close/>
                        </a:path>
                      </a:pathLst>
                    </a:custGeom>
                    <a:gradFill flip="none" rotWithShape="1">
                      <a:gsLst>
                        <a:gs pos="0">
                          <a:schemeClr val="tx1">
                            <a:lumMod val="95000"/>
                            <a:lumOff val="5000"/>
                            <a:alpha val="64000"/>
                          </a:schemeClr>
                        </a:gs>
                        <a:gs pos="100000">
                          <a:schemeClr val="bg1">
                            <a:alpha val="17000"/>
                          </a:schemeClr>
                        </a:gs>
                      </a:gsLst>
                      <a:lin ang="18900000" scaled="1"/>
                      <a:tileRect/>
                    </a:gradFill>
                    <a:ln w="0">
                      <a:gradFill flip="none" rotWithShape="1">
                        <a:gsLst>
                          <a:gs pos="0">
                            <a:schemeClr val="accent1">
                              <a:lumMod val="5000"/>
                              <a:lumOff val="95000"/>
                              <a:alpha val="22000"/>
                            </a:schemeClr>
                          </a:gs>
                          <a:gs pos="100000">
                            <a:schemeClr val="tx1">
                              <a:lumMod val="95000"/>
                              <a:lumOff val="5000"/>
                            </a:schemeClr>
                          </a:gs>
                        </a:gsLst>
                        <a:lin ang="13500000" scaled="1"/>
                        <a:tileRect/>
                      </a:gradFill>
                      <a:prstDash val="solid"/>
                      <a:round/>
                      <a:headEnd/>
                      <a:tailEnd/>
                    </a:ln>
                  </p:spPr>
                  <p:txBody>
                    <a:bodyPr vert="horz" wrap="square" lIns="914162" tIns="91416" rIns="914162" bIns="91416" numCol="1" anchor="ctr" anchorCtr="1" compatLnSpc="1">
                      <a:prstTxWarp prst="textNoShape">
                        <a:avLst/>
                      </a:prstTxWarp>
                    </a:bodyPr>
                    <a:lstStyle/>
                    <a:p>
                      <a:pPr lvl="0">
                        <a:defRPr/>
                      </a:pPr>
                      <a:endParaRPr lang="en-US" sz="1799">
                        <a:solidFill>
                          <a:schemeClr val="bg1"/>
                        </a:solidFill>
                        <a:latin typeface="Arial" pitchFamily="34" charset="0"/>
                        <a:cs typeface="Arial" pitchFamily="34" charset="0"/>
                      </a:endParaRPr>
                    </a:p>
                  </p:txBody>
                </p:sp>
                <p:sp>
                  <p:nvSpPr>
                    <p:cNvPr id="267" name="Freeform 6">
                      <a:extLst>
                        <a:ext uri="{FF2B5EF4-FFF2-40B4-BE49-F238E27FC236}">
                          <a16:creationId xmlns:a16="http://schemas.microsoft.com/office/drawing/2014/main" id="{E9BACC29-CFE1-C978-F97B-E000C816F668}"/>
                        </a:ext>
                      </a:extLst>
                    </p:cNvPr>
                    <p:cNvSpPr>
                      <a:spLocks/>
                    </p:cNvSpPr>
                    <p:nvPr/>
                  </p:nvSpPr>
                  <p:spPr bwMode="auto">
                    <a:xfrm flipH="1">
                      <a:off x="6737308" y="6878869"/>
                      <a:ext cx="1396845" cy="145484"/>
                    </a:xfrm>
                    <a:custGeom>
                      <a:avLst/>
                      <a:gdLst>
                        <a:gd name="connsiteX0" fmla="*/ 7336 w 10000"/>
                        <a:gd name="connsiteY0" fmla="*/ 27 h 5508"/>
                        <a:gd name="connsiteX1" fmla="*/ 10000 w 10000"/>
                        <a:gd name="connsiteY1" fmla="*/ 0 h 5508"/>
                        <a:gd name="connsiteX2" fmla="*/ 1961 w 10000"/>
                        <a:gd name="connsiteY2" fmla="*/ 5508 h 5508"/>
                        <a:gd name="connsiteX3" fmla="*/ 0 w 10000"/>
                        <a:gd name="connsiteY3" fmla="*/ 1016 h 5508"/>
                        <a:gd name="connsiteX4" fmla="*/ 7336 w 10000"/>
                        <a:gd name="connsiteY4" fmla="*/ 27 h 5508"/>
                        <a:gd name="connsiteX0" fmla="*/ 7722 w 10386"/>
                        <a:gd name="connsiteY0" fmla="*/ 49 h 10000"/>
                        <a:gd name="connsiteX1" fmla="*/ 10386 w 10386"/>
                        <a:gd name="connsiteY1" fmla="*/ 0 h 10000"/>
                        <a:gd name="connsiteX2" fmla="*/ 2347 w 10386"/>
                        <a:gd name="connsiteY2" fmla="*/ 10000 h 10000"/>
                        <a:gd name="connsiteX3" fmla="*/ 0 w 10386"/>
                        <a:gd name="connsiteY3" fmla="*/ 79 h 10000"/>
                        <a:gd name="connsiteX4" fmla="*/ 7722 w 10386"/>
                        <a:gd name="connsiteY4" fmla="*/ 49 h 10000"/>
                        <a:gd name="connsiteX0" fmla="*/ 7730 w 10394"/>
                        <a:gd name="connsiteY0" fmla="*/ 49 h 10000"/>
                        <a:gd name="connsiteX1" fmla="*/ 10394 w 10394"/>
                        <a:gd name="connsiteY1" fmla="*/ 0 h 10000"/>
                        <a:gd name="connsiteX2" fmla="*/ 2355 w 10394"/>
                        <a:gd name="connsiteY2" fmla="*/ 10000 h 10000"/>
                        <a:gd name="connsiteX3" fmla="*/ 0 w 10394"/>
                        <a:gd name="connsiteY3" fmla="*/ 24 h 10000"/>
                        <a:gd name="connsiteX4" fmla="*/ 7730 w 10394"/>
                        <a:gd name="connsiteY4" fmla="*/ 49 h 10000"/>
                        <a:gd name="connsiteX0" fmla="*/ 7722 w 10394"/>
                        <a:gd name="connsiteY0" fmla="*/ 0 h 10061"/>
                        <a:gd name="connsiteX1" fmla="*/ 10394 w 10394"/>
                        <a:gd name="connsiteY1" fmla="*/ 61 h 10061"/>
                        <a:gd name="connsiteX2" fmla="*/ 2355 w 10394"/>
                        <a:gd name="connsiteY2" fmla="*/ 10061 h 10061"/>
                        <a:gd name="connsiteX3" fmla="*/ 0 w 10394"/>
                        <a:gd name="connsiteY3" fmla="*/ 85 h 10061"/>
                        <a:gd name="connsiteX4" fmla="*/ 7722 w 10394"/>
                        <a:gd name="connsiteY4" fmla="*/ 0 h 10061"/>
                        <a:gd name="connsiteX0" fmla="*/ 7722 w 10394"/>
                        <a:gd name="connsiteY0" fmla="*/ 0 h 10061"/>
                        <a:gd name="connsiteX1" fmla="*/ 10394 w 10394"/>
                        <a:gd name="connsiteY1" fmla="*/ 61 h 10061"/>
                        <a:gd name="connsiteX2" fmla="*/ 4220 w 10394"/>
                        <a:gd name="connsiteY2" fmla="*/ 7748 h 10061"/>
                        <a:gd name="connsiteX3" fmla="*/ 2355 w 10394"/>
                        <a:gd name="connsiteY3" fmla="*/ 10061 h 10061"/>
                        <a:gd name="connsiteX4" fmla="*/ 0 w 10394"/>
                        <a:gd name="connsiteY4" fmla="*/ 85 h 10061"/>
                        <a:gd name="connsiteX5" fmla="*/ 7722 w 10394"/>
                        <a:gd name="connsiteY5" fmla="*/ 0 h 10061"/>
                        <a:gd name="connsiteX0" fmla="*/ 7722 w 10394"/>
                        <a:gd name="connsiteY0" fmla="*/ 0 h 7748"/>
                        <a:gd name="connsiteX1" fmla="*/ 10394 w 10394"/>
                        <a:gd name="connsiteY1" fmla="*/ 61 h 7748"/>
                        <a:gd name="connsiteX2" fmla="*/ 4220 w 10394"/>
                        <a:gd name="connsiteY2" fmla="*/ 7748 h 7748"/>
                        <a:gd name="connsiteX3" fmla="*/ 1165 w 10394"/>
                        <a:gd name="connsiteY3" fmla="*/ 5002 h 7748"/>
                        <a:gd name="connsiteX4" fmla="*/ 0 w 10394"/>
                        <a:gd name="connsiteY4" fmla="*/ 85 h 7748"/>
                        <a:gd name="connsiteX5" fmla="*/ 7722 w 10394"/>
                        <a:gd name="connsiteY5" fmla="*/ 0 h 7748"/>
                        <a:gd name="connsiteX0" fmla="*/ 7429 w 10000"/>
                        <a:gd name="connsiteY0" fmla="*/ 0 h 6629"/>
                        <a:gd name="connsiteX1" fmla="*/ 10000 w 10000"/>
                        <a:gd name="connsiteY1" fmla="*/ 79 h 6629"/>
                        <a:gd name="connsiteX2" fmla="*/ 6090 w 10000"/>
                        <a:gd name="connsiteY2" fmla="*/ 6629 h 6629"/>
                        <a:gd name="connsiteX3" fmla="*/ 1121 w 10000"/>
                        <a:gd name="connsiteY3" fmla="*/ 6456 h 6629"/>
                        <a:gd name="connsiteX4" fmla="*/ 0 w 10000"/>
                        <a:gd name="connsiteY4" fmla="*/ 110 h 6629"/>
                        <a:gd name="connsiteX5" fmla="*/ 7429 w 10000"/>
                        <a:gd name="connsiteY5" fmla="*/ 0 h 6629"/>
                        <a:gd name="connsiteX0" fmla="*/ 7429 w 10000"/>
                        <a:gd name="connsiteY0" fmla="*/ 0 h 10205"/>
                        <a:gd name="connsiteX1" fmla="*/ 10000 w 10000"/>
                        <a:gd name="connsiteY1" fmla="*/ 119 h 10205"/>
                        <a:gd name="connsiteX2" fmla="*/ 6090 w 10000"/>
                        <a:gd name="connsiteY2" fmla="*/ 10000 h 10205"/>
                        <a:gd name="connsiteX3" fmla="*/ 1121 w 10000"/>
                        <a:gd name="connsiteY3" fmla="*/ 10205 h 10205"/>
                        <a:gd name="connsiteX4" fmla="*/ 0 w 10000"/>
                        <a:gd name="connsiteY4" fmla="*/ 166 h 10205"/>
                        <a:gd name="connsiteX5" fmla="*/ 7429 w 10000"/>
                        <a:gd name="connsiteY5" fmla="*/ 0 h 10205"/>
                        <a:gd name="connsiteX0" fmla="*/ 6308 w 8879"/>
                        <a:gd name="connsiteY0" fmla="*/ 0 h 10205"/>
                        <a:gd name="connsiteX1" fmla="*/ 8879 w 8879"/>
                        <a:gd name="connsiteY1" fmla="*/ 119 h 10205"/>
                        <a:gd name="connsiteX2" fmla="*/ 4969 w 8879"/>
                        <a:gd name="connsiteY2" fmla="*/ 10000 h 10205"/>
                        <a:gd name="connsiteX3" fmla="*/ 0 w 8879"/>
                        <a:gd name="connsiteY3" fmla="*/ 10205 h 10205"/>
                        <a:gd name="connsiteX4" fmla="*/ 1199 w 8879"/>
                        <a:gd name="connsiteY4" fmla="*/ 166 h 10205"/>
                        <a:gd name="connsiteX5" fmla="*/ 6308 w 8879"/>
                        <a:gd name="connsiteY5" fmla="*/ 0 h 10205"/>
                        <a:gd name="connsiteX0" fmla="*/ 7238 w 10134"/>
                        <a:gd name="connsiteY0" fmla="*/ 0 h 9799"/>
                        <a:gd name="connsiteX1" fmla="*/ 10134 w 10134"/>
                        <a:gd name="connsiteY1" fmla="*/ 117 h 9799"/>
                        <a:gd name="connsiteX2" fmla="*/ 5730 w 10134"/>
                        <a:gd name="connsiteY2" fmla="*/ 9799 h 9799"/>
                        <a:gd name="connsiteX3" fmla="*/ 0 w 10134"/>
                        <a:gd name="connsiteY3" fmla="*/ 4595 h 9799"/>
                        <a:gd name="connsiteX4" fmla="*/ 1484 w 10134"/>
                        <a:gd name="connsiteY4" fmla="*/ 163 h 9799"/>
                        <a:gd name="connsiteX5" fmla="*/ 7238 w 10134"/>
                        <a:gd name="connsiteY5" fmla="*/ 0 h 9799"/>
                        <a:gd name="connsiteX0" fmla="*/ 7142 w 10000"/>
                        <a:gd name="connsiteY0" fmla="*/ 0 h 4689"/>
                        <a:gd name="connsiteX1" fmla="*/ 10000 w 10000"/>
                        <a:gd name="connsiteY1" fmla="*/ 119 h 4689"/>
                        <a:gd name="connsiteX2" fmla="*/ 9174 w 10000"/>
                        <a:gd name="connsiteY2" fmla="*/ 3911 h 4689"/>
                        <a:gd name="connsiteX3" fmla="*/ 0 w 10000"/>
                        <a:gd name="connsiteY3" fmla="*/ 4689 h 4689"/>
                        <a:gd name="connsiteX4" fmla="*/ 1464 w 10000"/>
                        <a:gd name="connsiteY4" fmla="*/ 166 h 4689"/>
                        <a:gd name="connsiteX5" fmla="*/ 7142 w 10000"/>
                        <a:gd name="connsiteY5" fmla="*/ 0 h 4689"/>
                        <a:gd name="connsiteX0" fmla="*/ 7142 w 10000"/>
                        <a:gd name="connsiteY0" fmla="*/ 0 h 10000"/>
                        <a:gd name="connsiteX1" fmla="*/ 10000 w 10000"/>
                        <a:gd name="connsiteY1" fmla="*/ 254 h 10000"/>
                        <a:gd name="connsiteX2" fmla="*/ 9191 w 10000"/>
                        <a:gd name="connsiteY2" fmla="*/ 9105 h 10000"/>
                        <a:gd name="connsiteX3" fmla="*/ 0 w 10000"/>
                        <a:gd name="connsiteY3" fmla="*/ 10000 h 10000"/>
                        <a:gd name="connsiteX4" fmla="*/ 1464 w 10000"/>
                        <a:gd name="connsiteY4" fmla="*/ 354 h 10000"/>
                        <a:gd name="connsiteX5" fmla="*/ 7142 w 10000"/>
                        <a:gd name="connsiteY5" fmla="*/ 0 h 10000"/>
                        <a:gd name="connsiteX0" fmla="*/ 7142 w 10000"/>
                        <a:gd name="connsiteY0" fmla="*/ 0 h 10000"/>
                        <a:gd name="connsiteX1" fmla="*/ 10000 w 10000"/>
                        <a:gd name="connsiteY1" fmla="*/ 254 h 10000"/>
                        <a:gd name="connsiteX2" fmla="*/ 9191 w 10000"/>
                        <a:gd name="connsiteY2" fmla="*/ 9105 h 10000"/>
                        <a:gd name="connsiteX3" fmla="*/ 0 w 10000"/>
                        <a:gd name="connsiteY3" fmla="*/ 10000 h 10000"/>
                        <a:gd name="connsiteX4" fmla="*/ 1447 w 10000"/>
                        <a:gd name="connsiteY4" fmla="*/ 660 h 10000"/>
                        <a:gd name="connsiteX5" fmla="*/ 7142 w 10000"/>
                        <a:gd name="connsiteY5" fmla="*/ 0 h 10000"/>
                        <a:gd name="connsiteX0" fmla="*/ 7142 w 10000"/>
                        <a:gd name="connsiteY0" fmla="*/ 0 h 10000"/>
                        <a:gd name="connsiteX1" fmla="*/ 10000 w 10000"/>
                        <a:gd name="connsiteY1" fmla="*/ 254 h 10000"/>
                        <a:gd name="connsiteX2" fmla="*/ 9191 w 10000"/>
                        <a:gd name="connsiteY2" fmla="*/ 9105 h 10000"/>
                        <a:gd name="connsiteX3" fmla="*/ 0 w 10000"/>
                        <a:gd name="connsiteY3" fmla="*/ 10000 h 10000"/>
                        <a:gd name="connsiteX4" fmla="*/ 1430 w 10000"/>
                        <a:gd name="connsiteY4" fmla="*/ 278 h 10000"/>
                        <a:gd name="connsiteX5" fmla="*/ 7142 w 10000"/>
                        <a:gd name="connsiteY5" fmla="*/ 0 h 10000"/>
                        <a:gd name="connsiteX0" fmla="*/ 7155 w 10013"/>
                        <a:gd name="connsiteY0" fmla="*/ 0 h 9640"/>
                        <a:gd name="connsiteX1" fmla="*/ 10013 w 10013"/>
                        <a:gd name="connsiteY1" fmla="*/ 254 h 9640"/>
                        <a:gd name="connsiteX2" fmla="*/ 9204 w 10013"/>
                        <a:gd name="connsiteY2" fmla="*/ 9105 h 9640"/>
                        <a:gd name="connsiteX3" fmla="*/ 0 w 10013"/>
                        <a:gd name="connsiteY3" fmla="*/ 9640 h 9640"/>
                        <a:gd name="connsiteX4" fmla="*/ 1443 w 10013"/>
                        <a:gd name="connsiteY4" fmla="*/ 278 h 9640"/>
                        <a:gd name="connsiteX5" fmla="*/ 7155 w 10013"/>
                        <a:gd name="connsiteY5" fmla="*/ 0 h 9640"/>
                        <a:gd name="connsiteX0" fmla="*/ 7146 w 10000"/>
                        <a:gd name="connsiteY0" fmla="*/ 0 h 10000"/>
                        <a:gd name="connsiteX1" fmla="*/ 10000 w 10000"/>
                        <a:gd name="connsiteY1" fmla="*/ 263 h 10000"/>
                        <a:gd name="connsiteX2" fmla="*/ 9192 w 10000"/>
                        <a:gd name="connsiteY2" fmla="*/ 9819 h 10000"/>
                        <a:gd name="connsiteX3" fmla="*/ 0 w 10000"/>
                        <a:gd name="connsiteY3" fmla="*/ 10000 h 10000"/>
                        <a:gd name="connsiteX4" fmla="*/ 1441 w 10000"/>
                        <a:gd name="connsiteY4" fmla="*/ 288 h 10000"/>
                        <a:gd name="connsiteX5" fmla="*/ 7146 w 10000"/>
                        <a:gd name="connsiteY5"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0000">
                          <a:moveTo>
                            <a:pt x="7146" y="0"/>
                          </a:moveTo>
                          <a:lnTo>
                            <a:pt x="10000" y="263"/>
                          </a:lnTo>
                          <a:cubicBezTo>
                            <a:pt x="9730" y="3324"/>
                            <a:pt x="9462" y="6759"/>
                            <a:pt x="9192" y="9819"/>
                          </a:cubicBezTo>
                          <a:lnTo>
                            <a:pt x="0" y="10000"/>
                          </a:lnTo>
                          <a:lnTo>
                            <a:pt x="1441" y="288"/>
                          </a:lnTo>
                          <a:lnTo>
                            <a:pt x="7146" y="0"/>
                          </a:lnTo>
                          <a:close/>
                        </a:path>
                      </a:pathLst>
                    </a:custGeom>
                    <a:solidFill>
                      <a:schemeClr val="tx1">
                        <a:lumMod val="85000"/>
                        <a:lumOff val="15000"/>
                      </a:schemeClr>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p>
                  </p:txBody>
                </p:sp>
              </p:grpSp>
              <p:grpSp>
                <p:nvGrpSpPr>
                  <p:cNvPr id="264" name="Group 263">
                    <a:extLst>
                      <a:ext uri="{FF2B5EF4-FFF2-40B4-BE49-F238E27FC236}">
                        <a16:creationId xmlns:a16="http://schemas.microsoft.com/office/drawing/2014/main" id="{E1426807-5E2F-E6EA-F429-497EC49F04B0}"/>
                      </a:ext>
                    </a:extLst>
                  </p:cNvPr>
                  <p:cNvGrpSpPr/>
                  <p:nvPr/>
                </p:nvGrpSpPr>
                <p:grpSpPr>
                  <a:xfrm>
                    <a:off x="3170836" y="5203183"/>
                    <a:ext cx="2193331" cy="658954"/>
                    <a:chOff x="5940822" y="6878869"/>
                    <a:chExt cx="2193331" cy="658954"/>
                  </a:xfrm>
                </p:grpSpPr>
                <p:sp>
                  <p:nvSpPr>
                    <p:cNvPr id="266" name="Freeform 12">
                      <a:extLst>
                        <a:ext uri="{FF2B5EF4-FFF2-40B4-BE49-F238E27FC236}">
                          <a16:creationId xmlns:a16="http://schemas.microsoft.com/office/drawing/2014/main" id="{BB062DF6-E721-7681-F361-1EB29FFF9144}"/>
                        </a:ext>
                      </a:extLst>
                    </p:cNvPr>
                    <p:cNvSpPr>
                      <a:spLocks/>
                    </p:cNvSpPr>
                    <p:nvPr/>
                  </p:nvSpPr>
                  <p:spPr bwMode="auto">
                    <a:xfrm flipH="1">
                      <a:off x="5940822" y="7026752"/>
                      <a:ext cx="2183866" cy="511071"/>
                    </a:xfrm>
                    <a:custGeom>
                      <a:avLst/>
                      <a:gdLst/>
                      <a:ahLst/>
                      <a:cxnLst>
                        <a:cxn ang="0">
                          <a:pos x="0" y="0"/>
                        </a:cxn>
                        <a:cxn ang="0">
                          <a:pos x="1906" y="0"/>
                        </a:cxn>
                        <a:cxn ang="0">
                          <a:pos x="2202" y="597"/>
                        </a:cxn>
                        <a:cxn ang="0">
                          <a:pos x="295" y="597"/>
                        </a:cxn>
                        <a:cxn ang="0">
                          <a:pos x="0" y="0"/>
                        </a:cxn>
                      </a:cxnLst>
                      <a:rect l="0" t="0" r="r" b="b"/>
                      <a:pathLst>
                        <a:path w="2202" h="597">
                          <a:moveTo>
                            <a:pt x="0" y="0"/>
                          </a:moveTo>
                          <a:lnTo>
                            <a:pt x="1906" y="0"/>
                          </a:lnTo>
                          <a:lnTo>
                            <a:pt x="2202" y="597"/>
                          </a:lnTo>
                          <a:lnTo>
                            <a:pt x="295" y="597"/>
                          </a:lnTo>
                          <a:lnTo>
                            <a:pt x="0" y="0"/>
                          </a:lnTo>
                          <a:close/>
                        </a:path>
                      </a:pathLst>
                    </a:custGeom>
                    <a:gradFill flip="none" rotWithShape="1">
                      <a:gsLst>
                        <a:gs pos="0">
                          <a:schemeClr val="tx1">
                            <a:lumMod val="95000"/>
                            <a:lumOff val="5000"/>
                            <a:alpha val="64000"/>
                          </a:schemeClr>
                        </a:gs>
                        <a:gs pos="100000">
                          <a:schemeClr val="bg1">
                            <a:alpha val="17000"/>
                          </a:schemeClr>
                        </a:gs>
                      </a:gsLst>
                      <a:lin ang="18900000" scaled="1"/>
                      <a:tileRect/>
                    </a:gradFill>
                    <a:ln w="0">
                      <a:gradFill flip="none" rotWithShape="1">
                        <a:gsLst>
                          <a:gs pos="0">
                            <a:schemeClr val="accent1">
                              <a:lumMod val="5000"/>
                              <a:lumOff val="95000"/>
                              <a:alpha val="22000"/>
                            </a:schemeClr>
                          </a:gs>
                          <a:gs pos="100000">
                            <a:schemeClr val="tx1">
                              <a:lumMod val="95000"/>
                              <a:lumOff val="5000"/>
                            </a:schemeClr>
                          </a:gs>
                        </a:gsLst>
                        <a:lin ang="13500000" scaled="1"/>
                        <a:tileRect/>
                      </a:gradFill>
                      <a:prstDash val="solid"/>
                      <a:round/>
                      <a:headEnd/>
                      <a:tailEnd/>
                    </a:ln>
                  </p:spPr>
                  <p:txBody>
                    <a:bodyPr vert="horz" wrap="square" lIns="914162" tIns="91416" rIns="914162" bIns="91416" numCol="1" anchor="ctr" anchorCtr="1" compatLnSpc="1">
                      <a:prstTxWarp prst="textNoShape">
                        <a:avLst/>
                      </a:prstTxWarp>
                    </a:bodyPr>
                    <a:lstStyle/>
                    <a:p>
                      <a:pPr lvl="0">
                        <a:defRPr/>
                      </a:pPr>
                      <a:endParaRPr lang="en-US" sz="1799">
                        <a:solidFill>
                          <a:schemeClr val="bg1"/>
                        </a:solidFill>
                        <a:latin typeface="Arial" pitchFamily="34" charset="0"/>
                        <a:cs typeface="Arial" pitchFamily="34" charset="0"/>
                      </a:endParaRPr>
                    </a:p>
                  </p:txBody>
                </p:sp>
                <p:sp>
                  <p:nvSpPr>
                    <p:cNvPr id="265" name="Freeform 6">
                      <a:extLst>
                        <a:ext uri="{FF2B5EF4-FFF2-40B4-BE49-F238E27FC236}">
                          <a16:creationId xmlns:a16="http://schemas.microsoft.com/office/drawing/2014/main" id="{3144D237-83FF-230B-E78F-467B094E3086}"/>
                        </a:ext>
                      </a:extLst>
                    </p:cNvPr>
                    <p:cNvSpPr>
                      <a:spLocks/>
                    </p:cNvSpPr>
                    <p:nvPr/>
                  </p:nvSpPr>
                  <p:spPr bwMode="auto">
                    <a:xfrm flipH="1">
                      <a:off x="6737308" y="6878869"/>
                      <a:ext cx="1396845" cy="145484"/>
                    </a:xfrm>
                    <a:custGeom>
                      <a:avLst/>
                      <a:gdLst>
                        <a:gd name="connsiteX0" fmla="*/ 7336 w 10000"/>
                        <a:gd name="connsiteY0" fmla="*/ 27 h 5508"/>
                        <a:gd name="connsiteX1" fmla="*/ 10000 w 10000"/>
                        <a:gd name="connsiteY1" fmla="*/ 0 h 5508"/>
                        <a:gd name="connsiteX2" fmla="*/ 1961 w 10000"/>
                        <a:gd name="connsiteY2" fmla="*/ 5508 h 5508"/>
                        <a:gd name="connsiteX3" fmla="*/ 0 w 10000"/>
                        <a:gd name="connsiteY3" fmla="*/ 1016 h 5508"/>
                        <a:gd name="connsiteX4" fmla="*/ 7336 w 10000"/>
                        <a:gd name="connsiteY4" fmla="*/ 27 h 5508"/>
                        <a:gd name="connsiteX0" fmla="*/ 7722 w 10386"/>
                        <a:gd name="connsiteY0" fmla="*/ 49 h 10000"/>
                        <a:gd name="connsiteX1" fmla="*/ 10386 w 10386"/>
                        <a:gd name="connsiteY1" fmla="*/ 0 h 10000"/>
                        <a:gd name="connsiteX2" fmla="*/ 2347 w 10386"/>
                        <a:gd name="connsiteY2" fmla="*/ 10000 h 10000"/>
                        <a:gd name="connsiteX3" fmla="*/ 0 w 10386"/>
                        <a:gd name="connsiteY3" fmla="*/ 79 h 10000"/>
                        <a:gd name="connsiteX4" fmla="*/ 7722 w 10386"/>
                        <a:gd name="connsiteY4" fmla="*/ 49 h 10000"/>
                        <a:gd name="connsiteX0" fmla="*/ 7730 w 10394"/>
                        <a:gd name="connsiteY0" fmla="*/ 49 h 10000"/>
                        <a:gd name="connsiteX1" fmla="*/ 10394 w 10394"/>
                        <a:gd name="connsiteY1" fmla="*/ 0 h 10000"/>
                        <a:gd name="connsiteX2" fmla="*/ 2355 w 10394"/>
                        <a:gd name="connsiteY2" fmla="*/ 10000 h 10000"/>
                        <a:gd name="connsiteX3" fmla="*/ 0 w 10394"/>
                        <a:gd name="connsiteY3" fmla="*/ 24 h 10000"/>
                        <a:gd name="connsiteX4" fmla="*/ 7730 w 10394"/>
                        <a:gd name="connsiteY4" fmla="*/ 49 h 10000"/>
                        <a:gd name="connsiteX0" fmla="*/ 7722 w 10394"/>
                        <a:gd name="connsiteY0" fmla="*/ 0 h 10061"/>
                        <a:gd name="connsiteX1" fmla="*/ 10394 w 10394"/>
                        <a:gd name="connsiteY1" fmla="*/ 61 h 10061"/>
                        <a:gd name="connsiteX2" fmla="*/ 2355 w 10394"/>
                        <a:gd name="connsiteY2" fmla="*/ 10061 h 10061"/>
                        <a:gd name="connsiteX3" fmla="*/ 0 w 10394"/>
                        <a:gd name="connsiteY3" fmla="*/ 85 h 10061"/>
                        <a:gd name="connsiteX4" fmla="*/ 7722 w 10394"/>
                        <a:gd name="connsiteY4" fmla="*/ 0 h 10061"/>
                        <a:gd name="connsiteX0" fmla="*/ 7722 w 10394"/>
                        <a:gd name="connsiteY0" fmla="*/ 0 h 10061"/>
                        <a:gd name="connsiteX1" fmla="*/ 10394 w 10394"/>
                        <a:gd name="connsiteY1" fmla="*/ 61 h 10061"/>
                        <a:gd name="connsiteX2" fmla="*/ 4220 w 10394"/>
                        <a:gd name="connsiteY2" fmla="*/ 7748 h 10061"/>
                        <a:gd name="connsiteX3" fmla="*/ 2355 w 10394"/>
                        <a:gd name="connsiteY3" fmla="*/ 10061 h 10061"/>
                        <a:gd name="connsiteX4" fmla="*/ 0 w 10394"/>
                        <a:gd name="connsiteY4" fmla="*/ 85 h 10061"/>
                        <a:gd name="connsiteX5" fmla="*/ 7722 w 10394"/>
                        <a:gd name="connsiteY5" fmla="*/ 0 h 10061"/>
                        <a:gd name="connsiteX0" fmla="*/ 7722 w 10394"/>
                        <a:gd name="connsiteY0" fmla="*/ 0 h 7748"/>
                        <a:gd name="connsiteX1" fmla="*/ 10394 w 10394"/>
                        <a:gd name="connsiteY1" fmla="*/ 61 h 7748"/>
                        <a:gd name="connsiteX2" fmla="*/ 4220 w 10394"/>
                        <a:gd name="connsiteY2" fmla="*/ 7748 h 7748"/>
                        <a:gd name="connsiteX3" fmla="*/ 1165 w 10394"/>
                        <a:gd name="connsiteY3" fmla="*/ 5002 h 7748"/>
                        <a:gd name="connsiteX4" fmla="*/ 0 w 10394"/>
                        <a:gd name="connsiteY4" fmla="*/ 85 h 7748"/>
                        <a:gd name="connsiteX5" fmla="*/ 7722 w 10394"/>
                        <a:gd name="connsiteY5" fmla="*/ 0 h 7748"/>
                        <a:gd name="connsiteX0" fmla="*/ 7429 w 10000"/>
                        <a:gd name="connsiteY0" fmla="*/ 0 h 6629"/>
                        <a:gd name="connsiteX1" fmla="*/ 10000 w 10000"/>
                        <a:gd name="connsiteY1" fmla="*/ 79 h 6629"/>
                        <a:gd name="connsiteX2" fmla="*/ 6090 w 10000"/>
                        <a:gd name="connsiteY2" fmla="*/ 6629 h 6629"/>
                        <a:gd name="connsiteX3" fmla="*/ 1121 w 10000"/>
                        <a:gd name="connsiteY3" fmla="*/ 6456 h 6629"/>
                        <a:gd name="connsiteX4" fmla="*/ 0 w 10000"/>
                        <a:gd name="connsiteY4" fmla="*/ 110 h 6629"/>
                        <a:gd name="connsiteX5" fmla="*/ 7429 w 10000"/>
                        <a:gd name="connsiteY5" fmla="*/ 0 h 6629"/>
                        <a:gd name="connsiteX0" fmla="*/ 7429 w 10000"/>
                        <a:gd name="connsiteY0" fmla="*/ 0 h 10205"/>
                        <a:gd name="connsiteX1" fmla="*/ 10000 w 10000"/>
                        <a:gd name="connsiteY1" fmla="*/ 119 h 10205"/>
                        <a:gd name="connsiteX2" fmla="*/ 6090 w 10000"/>
                        <a:gd name="connsiteY2" fmla="*/ 10000 h 10205"/>
                        <a:gd name="connsiteX3" fmla="*/ 1121 w 10000"/>
                        <a:gd name="connsiteY3" fmla="*/ 10205 h 10205"/>
                        <a:gd name="connsiteX4" fmla="*/ 0 w 10000"/>
                        <a:gd name="connsiteY4" fmla="*/ 166 h 10205"/>
                        <a:gd name="connsiteX5" fmla="*/ 7429 w 10000"/>
                        <a:gd name="connsiteY5" fmla="*/ 0 h 10205"/>
                        <a:gd name="connsiteX0" fmla="*/ 6308 w 8879"/>
                        <a:gd name="connsiteY0" fmla="*/ 0 h 10205"/>
                        <a:gd name="connsiteX1" fmla="*/ 8879 w 8879"/>
                        <a:gd name="connsiteY1" fmla="*/ 119 h 10205"/>
                        <a:gd name="connsiteX2" fmla="*/ 4969 w 8879"/>
                        <a:gd name="connsiteY2" fmla="*/ 10000 h 10205"/>
                        <a:gd name="connsiteX3" fmla="*/ 0 w 8879"/>
                        <a:gd name="connsiteY3" fmla="*/ 10205 h 10205"/>
                        <a:gd name="connsiteX4" fmla="*/ 1199 w 8879"/>
                        <a:gd name="connsiteY4" fmla="*/ 166 h 10205"/>
                        <a:gd name="connsiteX5" fmla="*/ 6308 w 8879"/>
                        <a:gd name="connsiteY5" fmla="*/ 0 h 10205"/>
                        <a:gd name="connsiteX0" fmla="*/ 7238 w 10134"/>
                        <a:gd name="connsiteY0" fmla="*/ 0 h 9799"/>
                        <a:gd name="connsiteX1" fmla="*/ 10134 w 10134"/>
                        <a:gd name="connsiteY1" fmla="*/ 117 h 9799"/>
                        <a:gd name="connsiteX2" fmla="*/ 5730 w 10134"/>
                        <a:gd name="connsiteY2" fmla="*/ 9799 h 9799"/>
                        <a:gd name="connsiteX3" fmla="*/ 0 w 10134"/>
                        <a:gd name="connsiteY3" fmla="*/ 4595 h 9799"/>
                        <a:gd name="connsiteX4" fmla="*/ 1484 w 10134"/>
                        <a:gd name="connsiteY4" fmla="*/ 163 h 9799"/>
                        <a:gd name="connsiteX5" fmla="*/ 7238 w 10134"/>
                        <a:gd name="connsiteY5" fmla="*/ 0 h 9799"/>
                        <a:gd name="connsiteX0" fmla="*/ 7142 w 10000"/>
                        <a:gd name="connsiteY0" fmla="*/ 0 h 4689"/>
                        <a:gd name="connsiteX1" fmla="*/ 10000 w 10000"/>
                        <a:gd name="connsiteY1" fmla="*/ 119 h 4689"/>
                        <a:gd name="connsiteX2" fmla="*/ 9174 w 10000"/>
                        <a:gd name="connsiteY2" fmla="*/ 3911 h 4689"/>
                        <a:gd name="connsiteX3" fmla="*/ 0 w 10000"/>
                        <a:gd name="connsiteY3" fmla="*/ 4689 h 4689"/>
                        <a:gd name="connsiteX4" fmla="*/ 1464 w 10000"/>
                        <a:gd name="connsiteY4" fmla="*/ 166 h 4689"/>
                        <a:gd name="connsiteX5" fmla="*/ 7142 w 10000"/>
                        <a:gd name="connsiteY5" fmla="*/ 0 h 4689"/>
                        <a:gd name="connsiteX0" fmla="*/ 7142 w 10000"/>
                        <a:gd name="connsiteY0" fmla="*/ 0 h 10000"/>
                        <a:gd name="connsiteX1" fmla="*/ 10000 w 10000"/>
                        <a:gd name="connsiteY1" fmla="*/ 254 h 10000"/>
                        <a:gd name="connsiteX2" fmla="*/ 9191 w 10000"/>
                        <a:gd name="connsiteY2" fmla="*/ 9105 h 10000"/>
                        <a:gd name="connsiteX3" fmla="*/ 0 w 10000"/>
                        <a:gd name="connsiteY3" fmla="*/ 10000 h 10000"/>
                        <a:gd name="connsiteX4" fmla="*/ 1464 w 10000"/>
                        <a:gd name="connsiteY4" fmla="*/ 354 h 10000"/>
                        <a:gd name="connsiteX5" fmla="*/ 7142 w 10000"/>
                        <a:gd name="connsiteY5" fmla="*/ 0 h 10000"/>
                        <a:gd name="connsiteX0" fmla="*/ 7142 w 10000"/>
                        <a:gd name="connsiteY0" fmla="*/ 0 h 10000"/>
                        <a:gd name="connsiteX1" fmla="*/ 10000 w 10000"/>
                        <a:gd name="connsiteY1" fmla="*/ 254 h 10000"/>
                        <a:gd name="connsiteX2" fmla="*/ 9191 w 10000"/>
                        <a:gd name="connsiteY2" fmla="*/ 9105 h 10000"/>
                        <a:gd name="connsiteX3" fmla="*/ 0 w 10000"/>
                        <a:gd name="connsiteY3" fmla="*/ 10000 h 10000"/>
                        <a:gd name="connsiteX4" fmla="*/ 1447 w 10000"/>
                        <a:gd name="connsiteY4" fmla="*/ 660 h 10000"/>
                        <a:gd name="connsiteX5" fmla="*/ 7142 w 10000"/>
                        <a:gd name="connsiteY5" fmla="*/ 0 h 10000"/>
                        <a:gd name="connsiteX0" fmla="*/ 7142 w 10000"/>
                        <a:gd name="connsiteY0" fmla="*/ 0 h 10000"/>
                        <a:gd name="connsiteX1" fmla="*/ 10000 w 10000"/>
                        <a:gd name="connsiteY1" fmla="*/ 254 h 10000"/>
                        <a:gd name="connsiteX2" fmla="*/ 9191 w 10000"/>
                        <a:gd name="connsiteY2" fmla="*/ 9105 h 10000"/>
                        <a:gd name="connsiteX3" fmla="*/ 0 w 10000"/>
                        <a:gd name="connsiteY3" fmla="*/ 10000 h 10000"/>
                        <a:gd name="connsiteX4" fmla="*/ 1430 w 10000"/>
                        <a:gd name="connsiteY4" fmla="*/ 278 h 10000"/>
                        <a:gd name="connsiteX5" fmla="*/ 7142 w 10000"/>
                        <a:gd name="connsiteY5" fmla="*/ 0 h 10000"/>
                        <a:gd name="connsiteX0" fmla="*/ 7155 w 10013"/>
                        <a:gd name="connsiteY0" fmla="*/ 0 h 9640"/>
                        <a:gd name="connsiteX1" fmla="*/ 10013 w 10013"/>
                        <a:gd name="connsiteY1" fmla="*/ 254 h 9640"/>
                        <a:gd name="connsiteX2" fmla="*/ 9204 w 10013"/>
                        <a:gd name="connsiteY2" fmla="*/ 9105 h 9640"/>
                        <a:gd name="connsiteX3" fmla="*/ 0 w 10013"/>
                        <a:gd name="connsiteY3" fmla="*/ 9640 h 9640"/>
                        <a:gd name="connsiteX4" fmla="*/ 1443 w 10013"/>
                        <a:gd name="connsiteY4" fmla="*/ 278 h 9640"/>
                        <a:gd name="connsiteX5" fmla="*/ 7155 w 10013"/>
                        <a:gd name="connsiteY5" fmla="*/ 0 h 9640"/>
                        <a:gd name="connsiteX0" fmla="*/ 7146 w 10000"/>
                        <a:gd name="connsiteY0" fmla="*/ 0 h 10000"/>
                        <a:gd name="connsiteX1" fmla="*/ 10000 w 10000"/>
                        <a:gd name="connsiteY1" fmla="*/ 263 h 10000"/>
                        <a:gd name="connsiteX2" fmla="*/ 9192 w 10000"/>
                        <a:gd name="connsiteY2" fmla="*/ 9819 h 10000"/>
                        <a:gd name="connsiteX3" fmla="*/ 0 w 10000"/>
                        <a:gd name="connsiteY3" fmla="*/ 10000 h 10000"/>
                        <a:gd name="connsiteX4" fmla="*/ 1441 w 10000"/>
                        <a:gd name="connsiteY4" fmla="*/ 288 h 10000"/>
                        <a:gd name="connsiteX5" fmla="*/ 7146 w 10000"/>
                        <a:gd name="connsiteY5"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0000">
                          <a:moveTo>
                            <a:pt x="7146" y="0"/>
                          </a:moveTo>
                          <a:lnTo>
                            <a:pt x="10000" y="263"/>
                          </a:lnTo>
                          <a:cubicBezTo>
                            <a:pt x="9730" y="3324"/>
                            <a:pt x="9462" y="6759"/>
                            <a:pt x="9192" y="9819"/>
                          </a:cubicBezTo>
                          <a:lnTo>
                            <a:pt x="0" y="10000"/>
                          </a:lnTo>
                          <a:lnTo>
                            <a:pt x="1441" y="288"/>
                          </a:lnTo>
                          <a:lnTo>
                            <a:pt x="7146" y="0"/>
                          </a:lnTo>
                          <a:close/>
                        </a:path>
                      </a:pathLst>
                    </a:custGeom>
                    <a:solidFill>
                      <a:schemeClr val="tx1">
                        <a:lumMod val="85000"/>
                        <a:lumOff val="15000"/>
                      </a:schemeClr>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p>
                  </p:txBody>
                </p:sp>
              </p:grpSp>
            </p:grpSp>
            <p:grpSp>
              <p:nvGrpSpPr>
                <p:cNvPr id="256" name="Group 255">
                  <a:extLst>
                    <a:ext uri="{FF2B5EF4-FFF2-40B4-BE49-F238E27FC236}">
                      <a16:creationId xmlns:a16="http://schemas.microsoft.com/office/drawing/2014/main" id="{645DE06A-C05D-BF22-28A1-6372C428F9DF}"/>
                    </a:ext>
                  </a:extLst>
                </p:cNvPr>
                <p:cNvGrpSpPr/>
                <p:nvPr/>
              </p:nvGrpSpPr>
              <p:grpSpPr>
                <a:xfrm>
                  <a:off x="3327904" y="4100638"/>
                  <a:ext cx="2980352" cy="1172424"/>
                  <a:chOff x="2374350" y="5351066"/>
                  <a:chExt cx="2980352" cy="1172424"/>
                </a:xfrm>
              </p:grpSpPr>
              <p:sp>
                <p:nvSpPr>
                  <p:cNvPr id="260" name="Freeform 12">
                    <a:extLst>
                      <a:ext uri="{FF2B5EF4-FFF2-40B4-BE49-F238E27FC236}">
                        <a16:creationId xmlns:a16="http://schemas.microsoft.com/office/drawing/2014/main" id="{57CAA7F4-0F39-5DBE-B7B0-AC27A2B4CC1E}"/>
                      </a:ext>
                    </a:extLst>
                  </p:cNvPr>
                  <p:cNvSpPr>
                    <a:spLocks/>
                  </p:cNvSpPr>
                  <p:nvPr/>
                </p:nvSpPr>
                <p:spPr bwMode="auto">
                  <a:xfrm flipH="1">
                    <a:off x="3170836" y="5351066"/>
                    <a:ext cx="2183866" cy="511071"/>
                  </a:xfrm>
                  <a:custGeom>
                    <a:avLst/>
                    <a:gdLst/>
                    <a:ahLst/>
                    <a:cxnLst>
                      <a:cxn ang="0">
                        <a:pos x="0" y="0"/>
                      </a:cxn>
                      <a:cxn ang="0">
                        <a:pos x="1906" y="0"/>
                      </a:cxn>
                      <a:cxn ang="0">
                        <a:pos x="2202" y="597"/>
                      </a:cxn>
                      <a:cxn ang="0">
                        <a:pos x="295" y="597"/>
                      </a:cxn>
                      <a:cxn ang="0">
                        <a:pos x="0" y="0"/>
                      </a:cxn>
                    </a:cxnLst>
                    <a:rect l="0" t="0" r="r" b="b"/>
                    <a:pathLst>
                      <a:path w="2202" h="597">
                        <a:moveTo>
                          <a:pt x="0" y="0"/>
                        </a:moveTo>
                        <a:lnTo>
                          <a:pt x="1906" y="0"/>
                        </a:lnTo>
                        <a:lnTo>
                          <a:pt x="2202" y="597"/>
                        </a:lnTo>
                        <a:lnTo>
                          <a:pt x="295" y="597"/>
                        </a:lnTo>
                        <a:lnTo>
                          <a:pt x="0" y="0"/>
                        </a:lnTo>
                        <a:close/>
                      </a:path>
                    </a:pathLst>
                  </a:custGeom>
                  <a:gradFill flip="none" rotWithShape="1">
                    <a:gsLst>
                      <a:gs pos="0">
                        <a:schemeClr val="tx1">
                          <a:lumMod val="95000"/>
                          <a:lumOff val="5000"/>
                          <a:alpha val="64000"/>
                        </a:schemeClr>
                      </a:gs>
                      <a:gs pos="100000">
                        <a:schemeClr val="bg1">
                          <a:alpha val="17000"/>
                        </a:schemeClr>
                      </a:gs>
                    </a:gsLst>
                    <a:lin ang="18900000" scaled="1"/>
                    <a:tileRect/>
                  </a:gradFill>
                  <a:ln w="0">
                    <a:gradFill flip="none" rotWithShape="1">
                      <a:gsLst>
                        <a:gs pos="0">
                          <a:schemeClr val="accent1">
                            <a:lumMod val="5000"/>
                            <a:lumOff val="95000"/>
                            <a:alpha val="22000"/>
                          </a:schemeClr>
                        </a:gs>
                        <a:gs pos="100000">
                          <a:schemeClr val="tx1">
                            <a:lumMod val="95000"/>
                            <a:lumOff val="5000"/>
                          </a:schemeClr>
                        </a:gs>
                      </a:gsLst>
                      <a:lin ang="13500000" scaled="1"/>
                      <a:tileRect/>
                    </a:gradFill>
                    <a:prstDash val="solid"/>
                    <a:round/>
                    <a:headEnd/>
                    <a:tailEnd/>
                  </a:ln>
                </p:spPr>
                <p:txBody>
                  <a:bodyPr vert="horz" wrap="square" lIns="914162" tIns="91416" rIns="914162" bIns="91416" numCol="1" anchor="ctr" anchorCtr="1" compatLnSpc="1">
                    <a:prstTxWarp prst="textNoShape">
                      <a:avLst/>
                    </a:prstTxWarp>
                  </a:bodyPr>
                  <a:lstStyle/>
                  <a:p>
                    <a:pPr lvl="0">
                      <a:defRPr/>
                    </a:pPr>
                    <a:endParaRPr lang="en-US" sz="1799">
                      <a:solidFill>
                        <a:schemeClr val="bg1"/>
                      </a:solidFill>
                      <a:latin typeface="Arial" pitchFamily="34" charset="0"/>
                      <a:cs typeface="Arial" pitchFamily="34" charset="0"/>
                    </a:endParaRPr>
                  </a:p>
                </p:txBody>
              </p:sp>
              <p:grpSp>
                <p:nvGrpSpPr>
                  <p:cNvPr id="257" name="Group 256">
                    <a:extLst>
                      <a:ext uri="{FF2B5EF4-FFF2-40B4-BE49-F238E27FC236}">
                        <a16:creationId xmlns:a16="http://schemas.microsoft.com/office/drawing/2014/main" id="{853D4DA0-D38D-6541-CCE9-A541C92B215C}"/>
                      </a:ext>
                    </a:extLst>
                  </p:cNvPr>
                  <p:cNvGrpSpPr/>
                  <p:nvPr/>
                </p:nvGrpSpPr>
                <p:grpSpPr>
                  <a:xfrm>
                    <a:off x="2374350" y="5864536"/>
                    <a:ext cx="2193331" cy="658954"/>
                    <a:chOff x="5940822" y="6878869"/>
                    <a:chExt cx="2193331" cy="658954"/>
                  </a:xfrm>
                </p:grpSpPr>
                <p:sp>
                  <p:nvSpPr>
                    <p:cNvPr id="262" name="Freeform 12">
                      <a:extLst>
                        <a:ext uri="{FF2B5EF4-FFF2-40B4-BE49-F238E27FC236}">
                          <a16:creationId xmlns:a16="http://schemas.microsoft.com/office/drawing/2014/main" id="{637F1177-7718-4E83-3464-C3848991AEC2}"/>
                        </a:ext>
                      </a:extLst>
                    </p:cNvPr>
                    <p:cNvSpPr>
                      <a:spLocks/>
                    </p:cNvSpPr>
                    <p:nvPr/>
                  </p:nvSpPr>
                  <p:spPr bwMode="auto">
                    <a:xfrm flipH="1">
                      <a:off x="5940822" y="7026752"/>
                      <a:ext cx="2183866" cy="511071"/>
                    </a:xfrm>
                    <a:custGeom>
                      <a:avLst/>
                      <a:gdLst/>
                      <a:ahLst/>
                      <a:cxnLst>
                        <a:cxn ang="0">
                          <a:pos x="0" y="0"/>
                        </a:cxn>
                        <a:cxn ang="0">
                          <a:pos x="1906" y="0"/>
                        </a:cxn>
                        <a:cxn ang="0">
                          <a:pos x="2202" y="597"/>
                        </a:cxn>
                        <a:cxn ang="0">
                          <a:pos x="295" y="597"/>
                        </a:cxn>
                        <a:cxn ang="0">
                          <a:pos x="0" y="0"/>
                        </a:cxn>
                      </a:cxnLst>
                      <a:rect l="0" t="0" r="r" b="b"/>
                      <a:pathLst>
                        <a:path w="2202" h="597">
                          <a:moveTo>
                            <a:pt x="0" y="0"/>
                          </a:moveTo>
                          <a:lnTo>
                            <a:pt x="1906" y="0"/>
                          </a:lnTo>
                          <a:lnTo>
                            <a:pt x="2202" y="597"/>
                          </a:lnTo>
                          <a:lnTo>
                            <a:pt x="295" y="597"/>
                          </a:lnTo>
                          <a:lnTo>
                            <a:pt x="0" y="0"/>
                          </a:lnTo>
                          <a:close/>
                        </a:path>
                      </a:pathLst>
                    </a:custGeom>
                    <a:gradFill flip="none" rotWithShape="1">
                      <a:gsLst>
                        <a:gs pos="0">
                          <a:schemeClr val="tx1">
                            <a:lumMod val="95000"/>
                            <a:lumOff val="5000"/>
                            <a:alpha val="64000"/>
                          </a:schemeClr>
                        </a:gs>
                        <a:gs pos="100000">
                          <a:schemeClr val="bg1">
                            <a:alpha val="17000"/>
                          </a:schemeClr>
                        </a:gs>
                      </a:gsLst>
                      <a:lin ang="18900000" scaled="1"/>
                      <a:tileRect/>
                    </a:gradFill>
                    <a:ln w="0">
                      <a:gradFill flip="none" rotWithShape="1">
                        <a:gsLst>
                          <a:gs pos="0">
                            <a:schemeClr val="accent1">
                              <a:lumMod val="5000"/>
                              <a:lumOff val="95000"/>
                              <a:alpha val="22000"/>
                            </a:schemeClr>
                          </a:gs>
                          <a:gs pos="100000">
                            <a:schemeClr val="tx1">
                              <a:lumMod val="95000"/>
                              <a:lumOff val="5000"/>
                            </a:schemeClr>
                          </a:gs>
                        </a:gsLst>
                        <a:lin ang="13500000" scaled="1"/>
                        <a:tileRect/>
                      </a:gradFill>
                      <a:prstDash val="solid"/>
                      <a:round/>
                      <a:headEnd/>
                      <a:tailEnd/>
                    </a:ln>
                  </p:spPr>
                  <p:txBody>
                    <a:bodyPr vert="horz" wrap="square" lIns="914162" tIns="91416" rIns="914162" bIns="91416" numCol="1" anchor="ctr" anchorCtr="1" compatLnSpc="1">
                      <a:prstTxWarp prst="textNoShape">
                        <a:avLst/>
                      </a:prstTxWarp>
                    </a:bodyPr>
                    <a:lstStyle/>
                    <a:p>
                      <a:pPr lvl="0">
                        <a:defRPr/>
                      </a:pPr>
                      <a:endParaRPr lang="en-US" sz="1799">
                        <a:solidFill>
                          <a:schemeClr val="bg1"/>
                        </a:solidFill>
                        <a:latin typeface="Arial" pitchFamily="34" charset="0"/>
                        <a:cs typeface="Arial" pitchFamily="34" charset="0"/>
                      </a:endParaRPr>
                    </a:p>
                  </p:txBody>
                </p:sp>
                <p:sp>
                  <p:nvSpPr>
                    <p:cNvPr id="261" name="Freeform 6">
                      <a:extLst>
                        <a:ext uri="{FF2B5EF4-FFF2-40B4-BE49-F238E27FC236}">
                          <a16:creationId xmlns:a16="http://schemas.microsoft.com/office/drawing/2014/main" id="{A3C412A7-3282-0084-EEE7-898F6FE9D3E6}"/>
                        </a:ext>
                      </a:extLst>
                    </p:cNvPr>
                    <p:cNvSpPr>
                      <a:spLocks/>
                    </p:cNvSpPr>
                    <p:nvPr/>
                  </p:nvSpPr>
                  <p:spPr bwMode="auto">
                    <a:xfrm flipH="1">
                      <a:off x="6737308" y="6878869"/>
                      <a:ext cx="1396845" cy="145484"/>
                    </a:xfrm>
                    <a:custGeom>
                      <a:avLst/>
                      <a:gdLst>
                        <a:gd name="connsiteX0" fmla="*/ 7336 w 10000"/>
                        <a:gd name="connsiteY0" fmla="*/ 27 h 5508"/>
                        <a:gd name="connsiteX1" fmla="*/ 10000 w 10000"/>
                        <a:gd name="connsiteY1" fmla="*/ 0 h 5508"/>
                        <a:gd name="connsiteX2" fmla="*/ 1961 w 10000"/>
                        <a:gd name="connsiteY2" fmla="*/ 5508 h 5508"/>
                        <a:gd name="connsiteX3" fmla="*/ 0 w 10000"/>
                        <a:gd name="connsiteY3" fmla="*/ 1016 h 5508"/>
                        <a:gd name="connsiteX4" fmla="*/ 7336 w 10000"/>
                        <a:gd name="connsiteY4" fmla="*/ 27 h 5508"/>
                        <a:gd name="connsiteX0" fmla="*/ 7722 w 10386"/>
                        <a:gd name="connsiteY0" fmla="*/ 49 h 10000"/>
                        <a:gd name="connsiteX1" fmla="*/ 10386 w 10386"/>
                        <a:gd name="connsiteY1" fmla="*/ 0 h 10000"/>
                        <a:gd name="connsiteX2" fmla="*/ 2347 w 10386"/>
                        <a:gd name="connsiteY2" fmla="*/ 10000 h 10000"/>
                        <a:gd name="connsiteX3" fmla="*/ 0 w 10386"/>
                        <a:gd name="connsiteY3" fmla="*/ 79 h 10000"/>
                        <a:gd name="connsiteX4" fmla="*/ 7722 w 10386"/>
                        <a:gd name="connsiteY4" fmla="*/ 49 h 10000"/>
                        <a:gd name="connsiteX0" fmla="*/ 7730 w 10394"/>
                        <a:gd name="connsiteY0" fmla="*/ 49 h 10000"/>
                        <a:gd name="connsiteX1" fmla="*/ 10394 w 10394"/>
                        <a:gd name="connsiteY1" fmla="*/ 0 h 10000"/>
                        <a:gd name="connsiteX2" fmla="*/ 2355 w 10394"/>
                        <a:gd name="connsiteY2" fmla="*/ 10000 h 10000"/>
                        <a:gd name="connsiteX3" fmla="*/ 0 w 10394"/>
                        <a:gd name="connsiteY3" fmla="*/ 24 h 10000"/>
                        <a:gd name="connsiteX4" fmla="*/ 7730 w 10394"/>
                        <a:gd name="connsiteY4" fmla="*/ 49 h 10000"/>
                        <a:gd name="connsiteX0" fmla="*/ 7722 w 10394"/>
                        <a:gd name="connsiteY0" fmla="*/ 0 h 10061"/>
                        <a:gd name="connsiteX1" fmla="*/ 10394 w 10394"/>
                        <a:gd name="connsiteY1" fmla="*/ 61 h 10061"/>
                        <a:gd name="connsiteX2" fmla="*/ 2355 w 10394"/>
                        <a:gd name="connsiteY2" fmla="*/ 10061 h 10061"/>
                        <a:gd name="connsiteX3" fmla="*/ 0 w 10394"/>
                        <a:gd name="connsiteY3" fmla="*/ 85 h 10061"/>
                        <a:gd name="connsiteX4" fmla="*/ 7722 w 10394"/>
                        <a:gd name="connsiteY4" fmla="*/ 0 h 10061"/>
                        <a:gd name="connsiteX0" fmla="*/ 7722 w 10394"/>
                        <a:gd name="connsiteY0" fmla="*/ 0 h 10061"/>
                        <a:gd name="connsiteX1" fmla="*/ 10394 w 10394"/>
                        <a:gd name="connsiteY1" fmla="*/ 61 h 10061"/>
                        <a:gd name="connsiteX2" fmla="*/ 4220 w 10394"/>
                        <a:gd name="connsiteY2" fmla="*/ 7748 h 10061"/>
                        <a:gd name="connsiteX3" fmla="*/ 2355 w 10394"/>
                        <a:gd name="connsiteY3" fmla="*/ 10061 h 10061"/>
                        <a:gd name="connsiteX4" fmla="*/ 0 w 10394"/>
                        <a:gd name="connsiteY4" fmla="*/ 85 h 10061"/>
                        <a:gd name="connsiteX5" fmla="*/ 7722 w 10394"/>
                        <a:gd name="connsiteY5" fmla="*/ 0 h 10061"/>
                        <a:gd name="connsiteX0" fmla="*/ 7722 w 10394"/>
                        <a:gd name="connsiteY0" fmla="*/ 0 h 7748"/>
                        <a:gd name="connsiteX1" fmla="*/ 10394 w 10394"/>
                        <a:gd name="connsiteY1" fmla="*/ 61 h 7748"/>
                        <a:gd name="connsiteX2" fmla="*/ 4220 w 10394"/>
                        <a:gd name="connsiteY2" fmla="*/ 7748 h 7748"/>
                        <a:gd name="connsiteX3" fmla="*/ 1165 w 10394"/>
                        <a:gd name="connsiteY3" fmla="*/ 5002 h 7748"/>
                        <a:gd name="connsiteX4" fmla="*/ 0 w 10394"/>
                        <a:gd name="connsiteY4" fmla="*/ 85 h 7748"/>
                        <a:gd name="connsiteX5" fmla="*/ 7722 w 10394"/>
                        <a:gd name="connsiteY5" fmla="*/ 0 h 7748"/>
                        <a:gd name="connsiteX0" fmla="*/ 7429 w 10000"/>
                        <a:gd name="connsiteY0" fmla="*/ 0 h 6629"/>
                        <a:gd name="connsiteX1" fmla="*/ 10000 w 10000"/>
                        <a:gd name="connsiteY1" fmla="*/ 79 h 6629"/>
                        <a:gd name="connsiteX2" fmla="*/ 6090 w 10000"/>
                        <a:gd name="connsiteY2" fmla="*/ 6629 h 6629"/>
                        <a:gd name="connsiteX3" fmla="*/ 1121 w 10000"/>
                        <a:gd name="connsiteY3" fmla="*/ 6456 h 6629"/>
                        <a:gd name="connsiteX4" fmla="*/ 0 w 10000"/>
                        <a:gd name="connsiteY4" fmla="*/ 110 h 6629"/>
                        <a:gd name="connsiteX5" fmla="*/ 7429 w 10000"/>
                        <a:gd name="connsiteY5" fmla="*/ 0 h 6629"/>
                        <a:gd name="connsiteX0" fmla="*/ 7429 w 10000"/>
                        <a:gd name="connsiteY0" fmla="*/ 0 h 10205"/>
                        <a:gd name="connsiteX1" fmla="*/ 10000 w 10000"/>
                        <a:gd name="connsiteY1" fmla="*/ 119 h 10205"/>
                        <a:gd name="connsiteX2" fmla="*/ 6090 w 10000"/>
                        <a:gd name="connsiteY2" fmla="*/ 10000 h 10205"/>
                        <a:gd name="connsiteX3" fmla="*/ 1121 w 10000"/>
                        <a:gd name="connsiteY3" fmla="*/ 10205 h 10205"/>
                        <a:gd name="connsiteX4" fmla="*/ 0 w 10000"/>
                        <a:gd name="connsiteY4" fmla="*/ 166 h 10205"/>
                        <a:gd name="connsiteX5" fmla="*/ 7429 w 10000"/>
                        <a:gd name="connsiteY5" fmla="*/ 0 h 10205"/>
                        <a:gd name="connsiteX0" fmla="*/ 6308 w 8879"/>
                        <a:gd name="connsiteY0" fmla="*/ 0 h 10205"/>
                        <a:gd name="connsiteX1" fmla="*/ 8879 w 8879"/>
                        <a:gd name="connsiteY1" fmla="*/ 119 h 10205"/>
                        <a:gd name="connsiteX2" fmla="*/ 4969 w 8879"/>
                        <a:gd name="connsiteY2" fmla="*/ 10000 h 10205"/>
                        <a:gd name="connsiteX3" fmla="*/ 0 w 8879"/>
                        <a:gd name="connsiteY3" fmla="*/ 10205 h 10205"/>
                        <a:gd name="connsiteX4" fmla="*/ 1199 w 8879"/>
                        <a:gd name="connsiteY4" fmla="*/ 166 h 10205"/>
                        <a:gd name="connsiteX5" fmla="*/ 6308 w 8879"/>
                        <a:gd name="connsiteY5" fmla="*/ 0 h 10205"/>
                        <a:gd name="connsiteX0" fmla="*/ 7238 w 10134"/>
                        <a:gd name="connsiteY0" fmla="*/ 0 h 9799"/>
                        <a:gd name="connsiteX1" fmla="*/ 10134 w 10134"/>
                        <a:gd name="connsiteY1" fmla="*/ 117 h 9799"/>
                        <a:gd name="connsiteX2" fmla="*/ 5730 w 10134"/>
                        <a:gd name="connsiteY2" fmla="*/ 9799 h 9799"/>
                        <a:gd name="connsiteX3" fmla="*/ 0 w 10134"/>
                        <a:gd name="connsiteY3" fmla="*/ 4595 h 9799"/>
                        <a:gd name="connsiteX4" fmla="*/ 1484 w 10134"/>
                        <a:gd name="connsiteY4" fmla="*/ 163 h 9799"/>
                        <a:gd name="connsiteX5" fmla="*/ 7238 w 10134"/>
                        <a:gd name="connsiteY5" fmla="*/ 0 h 9799"/>
                        <a:gd name="connsiteX0" fmla="*/ 7142 w 10000"/>
                        <a:gd name="connsiteY0" fmla="*/ 0 h 4689"/>
                        <a:gd name="connsiteX1" fmla="*/ 10000 w 10000"/>
                        <a:gd name="connsiteY1" fmla="*/ 119 h 4689"/>
                        <a:gd name="connsiteX2" fmla="*/ 9174 w 10000"/>
                        <a:gd name="connsiteY2" fmla="*/ 3911 h 4689"/>
                        <a:gd name="connsiteX3" fmla="*/ 0 w 10000"/>
                        <a:gd name="connsiteY3" fmla="*/ 4689 h 4689"/>
                        <a:gd name="connsiteX4" fmla="*/ 1464 w 10000"/>
                        <a:gd name="connsiteY4" fmla="*/ 166 h 4689"/>
                        <a:gd name="connsiteX5" fmla="*/ 7142 w 10000"/>
                        <a:gd name="connsiteY5" fmla="*/ 0 h 4689"/>
                        <a:gd name="connsiteX0" fmla="*/ 7142 w 10000"/>
                        <a:gd name="connsiteY0" fmla="*/ 0 h 10000"/>
                        <a:gd name="connsiteX1" fmla="*/ 10000 w 10000"/>
                        <a:gd name="connsiteY1" fmla="*/ 254 h 10000"/>
                        <a:gd name="connsiteX2" fmla="*/ 9191 w 10000"/>
                        <a:gd name="connsiteY2" fmla="*/ 9105 h 10000"/>
                        <a:gd name="connsiteX3" fmla="*/ 0 w 10000"/>
                        <a:gd name="connsiteY3" fmla="*/ 10000 h 10000"/>
                        <a:gd name="connsiteX4" fmla="*/ 1464 w 10000"/>
                        <a:gd name="connsiteY4" fmla="*/ 354 h 10000"/>
                        <a:gd name="connsiteX5" fmla="*/ 7142 w 10000"/>
                        <a:gd name="connsiteY5" fmla="*/ 0 h 10000"/>
                        <a:gd name="connsiteX0" fmla="*/ 7142 w 10000"/>
                        <a:gd name="connsiteY0" fmla="*/ 0 h 10000"/>
                        <a:gd name="connsiteX1" fmla="*/ 10000 w 10000"/>
                        <a:gd name="connsiteY1" fmla="*/ 254 h 10000"/>
                        <a:gd name="connsiteX2" fmla="*/ 9191 w 10000"/>
                        <a:gd name="connsiteY2" fmla="*/ 9105 h 10000"/>
                        <a:gd name="connsiteX3" fmla="*/ 0 w 10000"/>
                        <a:gd name="connsiteY3" fmla="*/ 10000 h 10000"/>
                        <a:gd name="connsiteX4" fmla="*/ 1447 w 10000"/>
                        <a:gd name="connsiteY4" fmla="*/ 660 h 10000"/>
                        <a:gd name="connsiteX5" fmla="*/ 7142 w 10000"/>
                        <a:gd name="connsiteY5" fmla="*/ 0 h 10000"/>
                        <a:gd name="connsiteX0" fmla="*/ 7142 w 10000"/>
                        <a:gd name="connsiteY0" fmla="*/ 0 h 10000"/>
                        <a:gd name="connsiteX1" fmla="*/ 10000 w 10000"/>
                        <a:gd name="connsiteY1" fmla="*/ 254 h 10000"/>
                        <a:gd name="connsiteX2" fmla="*/ 9191 w 10000"/>
                        <a:gd name="connsiteY2" fmla="*/ 9105 h 10000"/>
                        <a:gd name="connsiteX3" fmla="*/ 0 w 10000"/>
                        <a:gd name="connsiteY3" fmla="*/ 10000 h 10000"/>
                        <a:gd name="connsiteX4" fmla="*/ 1430 w 10000"/>
                        <a:gd name="connsiteY4" fmla="*/ 278 h 10000"/>
                        <a:gd name="connsiteX5" fmla="*/ 7142 w 10000"/>
                        <a:gd name="connsiteY5" fmla="*/ 0 h 10000"/>
                        <a:gd name="connsiteX0" fmla="*/ 7155 w 10013"/>
                        <a:gd name="connsiteY0" fmla="*/ 0 h 9640"/>
                        <a:gd name="connsiteX1" fmla="*/ 10013 w 10013"/>
                        <a:gd name="connsiteY1" fmla="*/ 254 h 9640"/>
                        <a:gd name="connsiteX2" fmla="*/ 9204 w 10013"/>
                        <a:gd name="connsiteY2" fmla="*/ 9105 h 9640"/>
                        <a:gd name="connsiteX3" fmla="*/ 0 w 10013"/>
                        <a:gd name="connsiteY3" fmla="*/ 9640 h 9640"/>
                        <a:gd name="connsiteX4" fmla="*/ 1443 w 10013"/>
                        <a:gd name="connsiteY4" fmla="*/ 278 h 9640"/>
                        <a:gd name="connsiteX5" fmla="*/ 7155 w 10013"/>
                        <a:gd name="connsiteY5" fmla="*/ 0 h 9640"/>
                        <a:gd name="connsiteX0" fmla="*/ 7146 w 10000"/>
                        <a:gd name="connsiteY0" fmla="*/ 0 h 10000"/>
                        <a:gd name="connsiteX1" fmla="*/ 10000 w 10000"/>
                        <a:gd name="connsiteY1" fmla="*/ 263 h 10000"/>
                        <a:gd name="connsiteX2" fmla="*/ 9192 w 10000"/>
                        <a:gd name="connsiteY2" fmla="*/ 9819 h 10000"/>
                        <a:gd name="connsiteX3" fmla="*/ 0 w 10000"/>
                        <a:gd name="connsiteY3" fmla="*/ 10000 h 10000"/>
                        <a:gd name="connsiteX4" fmla="*/ 1441 w 10000"/>
                        <a:gd name="connsiteY4" fmla="*/ 288 h 10000"/>
                        <a:gd name="connsiteX5" fmla="*/ 7146 w 10000"/>
                        <a:gd name="connsiteY5"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0000">
                          <a:moveTo>
                            <a:pt x="7146" y="0"/>
                          </a:moveTo>
                          <a:lnTo>
                            <a:pt x="10000" y="263"/>
                          </a:lnTo>
                          <a:cubicBezTo>
                            <a:pt x="9730" y="3324"/>
                            <a:pt x="9462" y="6759"/>
                            <a:pt x="9192" y="9819"/>
                          </a:cubicBezTo>
                          <a:lnTo>
                            <a:pt x="0" y="10000"/>
                          </a:lnTo>
                          <a:lnTo>
                            <a:pt x="1441" y="288"/>
                          </a:lnTo>
                          <a:lnTo>
                            <a:pt x="7146" y="0"/>
                          </a:lnTo>
                          <a:close/>
                        </a:path>
                      </a:pathLst>
                    </a:custGeom>
                    <a:solidFill>
                      <a:schemeClr val="tx1">
                        <a:lumMod val="85000"/>
                        <a:lumOff val="15000"/>
                      </a:schemeClr>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p>
                  </p:txBody>
                </p:sp>
              </p:grpSp>
            </p:grpSp>
          </p:grpSp>
        </p:grpSp>
      </p:grpSp>
      <p:sp>
        <p:nvSpPr>
          <p:cNvPr id="342" name="TextBox 341">
            <a:extLst>
              <a:ext uri="{FF2B5EF4-FFF2-40B4-BE49-F238E27FC236}">
                <a16:creationId xmlns:a16="http://schemas.microsoft.com/office/drawing/2014/main" id="{4706963A-D806-5FD5-B4CD-F0D067ED91A1}"/>
              </a:ext>
            </a:extLst>
          </p:cNvPr>
          <p:cNvSpPr txBox="1"/>
          <p:nvPr/>
        </p:nvSpPr>
        <p:spPr>
          <a:xfrm>
            <a:off x="5804302" y="3055221"/>
            <a:ext cx="1098098" cy="246221"/>
          </a:xfrm>
          <a:prstGeom prst="rect">
            <a:avLst/>
          </a:prstGeom>
          <a:noFill/>
        </p:spPr>
        <p:txBody>
          <a:bodyPr wrap="square">
            <a:spAutoFit/>
          </a:bodyPr>
          <a:lstStyle/>
          <a:p>
            <a:r>
              <a:rPr lang="en-US" sz="1000" b="1">
                <a:gradFill>
                  <a:gsLst>
                    <a:gs pos="100000">
                      <a:srgbClr val="FFC955"/>
                    </a:gs>
                    <a:gs pos="24000">
                      <a:srgbClr val="FF7B00"/>
                    </a:gs>
                  </a:gsLst>
                  <a:lin ang="0" scaled="0"/>
                </a:gradFill>
                <a:latin typeface="Amaranth" panose="02000503050000020004" pitchFamily="2" charset="0"/>
              </a:rPr>
              <a:t>Deployment</a:t>
            </a:r>
            <a:endParaRPr lang="en-US" sz="1000" b="1">
              <a:solidFill>
                <a:schemeClr val="bg1"/>
              </a:solidFill>
              <a:latin typeface="Amaranth" panose="02000503050000020004" pitchFamily="2" charset="0"/>
            </a:endParaRPr>
          </a:p>
        </p:txBody>
      </p:sp>
      <p:sp>
        <p:nvSpPr>
          <p:cNvPr id="343" name="TextBox 342">
            <a:extLst>
              <a:ext uri="{FF2B5EF4-FFF2-40B4-BE49-F238E27FC236}">
                <a16:creationId xmlns:a16="http://schemas.microsoft.com/office/drawing/2014/main" id="{0C73EB35-DDFB-8E07-237F-A9D7EA70C6E8}"/>
              </a:ext>
            </a:extLst>
          </p:cNvPr>
          <p:cNvSpPr txBox="1"/>
          <p:nvPr/>
        </p:nvSpPr>
        <p:spPr>
          <a:xfrm>
            <a:off x="2321956" y="5719844"/>
            <a:ext cx="1381687" cy="246221"/>
          </a:xfrm>
          <a:prstGeom prst="rect">
            <a:avLst/>
          </a:prstGeom>
          <a:noFill/>
        </p:spPr>
        <p:txBody>
          <a:bodyPr wrap="square">
            <a:spAutoFit/>
          </a:bodyPr>
          <a:lstStyle/>
          <a:p>
            <a:r>
              <a:rPr lang="en-US" sz="1000" b="1">
                <a:gradFill>
                  <a:gsLst>
                    <a:gs pos="100000">
                      <a:srgbClr val="FFC955"/>
                    </a:gs>
                    <a:gs pos="24000">
                      <a:srgbClr val="FF7B00"/>
                    </a:gs>
                  </a:gsLst>
                  <a:lin ang="0" scaled="0"/>
                </a:gradFill>
                <a:latin typeface="Amaranth" panose="02000503050000020004" pitchFamily="2" charset="0"/>
              </a:rPr>
              <a:t>Discovery &amp; Planning</a:t>
            </a:r>
            <a:endParaRPr lang="en-US" sz="1000" b="1">
              <a:solidFill>
                <a:schemeClr val="bg1"/>
              </a:solidFill>
              <a:latin typeface="Amaranth" panose="02000503050000020004" pitchFamily="2" charset="0"/>
            </a:endParaRPr>
          </a:p>
        </p:txBody>
      </p:sp>
      <p:sp>
        <p:nvSpPr>
          <p:cNvPr id="344" name="TextBox 343">
            <a:extLst>
              <a:ext uri="{FF2B5EF4-FFF2-40B4-BE49-F238E27FC236}">
                <a16:creationId xmlns:a16="http://schemas.microsoft.com/office/drawing/2014/main" id="{BB864F5D-C2F6-D334-39A2-18989484D092}"/>
              </a:ext>
            </a:extLst>
          </p:cNvPr>
          <p:cNvSpPr txBox="1"/>
          <p:nvPr/>
        </p:nvSpPr>
        <p:spPr>
          <a:xfrm>
            <a:off x="3295903" y="5047717"/>
            <a:ext cx="910627" cy="246221"/>
          </a:xfrm>
          <a:prstGeom prst="rect">
            <a:avLst/>
          </a:prstGeom>
          <a:noFill/>
        </p:spPr>
        <p:txBody>
          <a:bodyPr wrap="square">
            <a:spAutoFit/>
          </a:bodyPr>
          <a:lstStyle/>
          <a:p>
            <a:r>
              <a:rPr lang="en-US" sz="1000" b="1">
                <a:gradFill>
                  <a:gsLst>
                    <a:gs pos="100000">
                      <a:srgbClr val="FFC955"/>
                    </a:gs>
                    <a:gs pos="24000">
                      <a:srgbClr val="FF7B00"/>
                    </a:gs>
                  </a:gsLst>
                  <a:lin ang="0" scaled="0"/>
                </a:gradFill>
                <a:latin typeface="Amaranth" panose="02000503050000020004" pitchFamily="2" charset="0"/>
              </a:rPr>
              <a:t>Design Phase</a:t>
            </a:r>
            <a:endParaRPr lang="en-US" sz="1000" b="1">
              <a:solidFill>
                <a:schemeClr val="bg1"/>
              </a:solidFill>
              <a:latin typeface="Amaranth" panose="02000503050000020004" pitchFamily="2" charset="0"/>
            </a:endParaRPr>
          </a:p>
        </p:txBody>
      </p:sp>
      <p:sp>
        <p:nvSpPr>
          <p:cNvPr id="345" name="TextBox 344">
            <a:extLst>
              <a:ext uri="{FF2B5EF4-FFF2-40B4-BE49-F238E27FC236}">
                <a16:creationId xmlns:a16="http://schemas.microsoft.com/office/drawing/2014/main" id="{257CE2FD-4C96-2F3D-0009-7D11149D02CF}"/>
              </a:ext>
            </a:extLst>
          </p:cNvPr>
          <p:cNvSpPr txBox="1"/>
          <p:nvPr/>
        </p:nvSpPr>
        <p:spPr>
          <a:xfrm>
            <a:off x="4081825" y="4415587"/>
            <a:ext cx="936350" cy="246221"/>
          </a:xfrm>
          <a:prstGeom prst="rect">
            <a:avLst/>
          </a:prstGeom>
          <a:noFill/>
        </p:spPr>
        <p:txBody>
          <a:bodyPr wrap="square">
            <a:spAutoFit/>
          </a:bodyPr>
          <a:lstStyle/>
          <a:p>
            <a:r>
              <a:rPr lang="en-US" sz="1000" b="1">
                <a:gradFill>
                  <a:gsLst>
                    <a:gs pos="100000">
                      <a:srgbClr val="FFC955"/>
                    </a:gs>
                    <a:gs pos="24000">
                      <a:srgbClr val="FF7B00"/>
                    </a:gs>
                  </a:gsLst>
                  <a:lin ang="0" scaled="0"/>
                </a:gradFill>
                <a:latin typeface="Amaranth" panose="02000503050000020004" pitchFamily="2" charset="0"/>
              </a:rPr>
              <a:t>Development</a:t>
            </a:r>
            <a:endParaRPr lang="en-US" sz="1000" b="1">
              <a:solidFill>
                <a:schemeClr val="bg1"/>
              </a:solidFill>
              <a:latin typeface="Amaranth" panose="02000503050000020004" pitchFamily="2" charset="0"/>
            </a:endParaRPr>
          </a:p>
        </p:txBody>
      </p:sp>
      <p:sp>
        <p:nvSpPr>
          <p:cNvPr id="346" name="TextBox 345">
            <a:extLst>
              <a:ext uri="{FF2B5EF4-FFF2-40B4-BE49-F238E27FC236}">
                <a16:creationId xmlns:a16="http://schemas.microsoft.com/office/drawing/2014/main" id="{993C054A-E511-65E3-EEFA-9EC442B74876}"/>
              </a:ext>
            </a:extLst>
          </p:cNvPr>
          <p:cNvSpPr txBox="1"/>
          <p:nvPr/>
        </p:nvSpPr>
        <p:spPr>
          <a:xfrm>
            <a:off x="5029730" y="3724180"/>
            <a:ext cx="596442" cy="246221"/>
          </a:xfrm>
          <a:prstGeom prst="rect">
            <a:avLst/>
          </a:prstGeom>
          <a:noFill/>
        </p:spPr>
        <p:txBody>
          <a:bodyPr wrap="square">
            <a:spAutoFit/>
          </a:bodyPr>
          <a:lstStyle/>
          <a:p>
            <a:r>
              <a:rPr lang="en-US" sz="1000" b="1">
                <a:gradFill>
                  <a:gsLst>
                    <a:gs pos="100000">
                      <a:srgbClr val="FFC955"/>
                    </a:gs>
                    <a:gs pos="24000">
                      <a:srgbClr val="FF7B00"/>
                    </a:gs>
                  </a:gsLst>
                  <a:lin ang="0" scaled="0"/>
                </a:gradFill>
                <a:latin typeface="Amaranth" panose="02000503050000020004" pitchFamily="2" charset="0"/>
              </a:rPr>
              <a:t>Testing</a:t>
            </a:r>
            <a:endParaRPr lang="en-US" sz="1000" b="1">
              <a:solidFill>
                <a:schemeClr val="bg1"/>
              </a:solidFill>
              <a:latin typeface="Amaranth" panose="02000503050000020004" pitchFamily="2" charset="0"/>
            </a:endParaRPr>
          </a:p>
        </p:txBody>
      </p:sp>
      <p:sp>
        <p:nvSpPr>
          <p:cNvPr id="347" name="TextBox 346">
            <a:extLst>
              <a:ext uri="{FF2B5EF4-FFF2-40B4-BE49-F238E27FC236}">
                <a16:creationId xmlns:a16="http://schemas.microsoft.com/office/drawing/2014/main" id="{75293739-E52E-E454-2CE6-F306FA875B99}"/>
              </a:ext>
            </a:extLst>
          </p:cNvPr>
          <p:cNvSpPr txBox="1"/>
          <p:nvPr/>
        </p:nvSpPr>
        <p:spPr>
          <a:xfrm>
            <a:off x="6363098" y="2427823"/>
            <a:ext cx="1491039" cy="246221"/>
          </a:xfrm>
          <a:prstGeom prst="rect">
            <a:avLst/>
          </a:prstGeom>
          <a:noFill/>
        </p:spPr>
        <p:txBody>
          <a:bodyPr wrap="square">
            <a:spAutoFit/>
          </a:bodyPr>
          <a:lstStyle/>
          <a:p>
            <a:r>
              <a:rPr lang="en-US" sz="1000" b="1">
                <a:gradFill>
                  <a:gsLst>
                    <a:gs pos="100000">
                      <a:srgbClr val="FFC955"/>
                    </a:gs>
                    <a:gs pos="24000">
                      <a:srgbClr val="FF7B00"/>
                    </a:gs>
                  </a:gsLst>
                  <a:lin ang="0" scaled="0"/>
                </a:gradFill>
                <a:latin typeface="Amaranth" panose="02000503050000020004" pitchFamily="2" charset="0"/>
              </a:rPr>
              <a:t>Post-Launch Support</a:t>
            </a:r>
            <a:endParaRPr lang="en-US" sz="1000" b="1">
              <a:solidFill>
                <a:schemeClr val="bg1"/>
              </a:solidFill>
              <a:latin typeface="Amaranth" panose="02000503050000020004" pitchFamily="2" charset="0"/>
            </a:endParaRPr>
          </a:p>
        </p:txBody>
      </p:sp>
      <p:sp>
        <p:nvSpPr>
          <p:cNvPr id="348" name="TextBox 347">
            <a:extLst>
              <a:ext uri="{FF2B5EF4-FFF2-40B4-BE49-F238E27FC236}">
                <a16:creationId xmlns:a16="http://schemas.microsoft.com/office/drawing/2014/main" id="{08A5ACA3-F226-0D95-6120-F6A5835DE1ED}"/>
              </a:ext>
            </a:extLst>
          </p:cNvPr>
          <p:cNvSpPr txBox="1"/>
          <p:nvPr/>
        </p:nvSpPr>
        <p:spPr>
          <a:xfrm>
            <a:off x="7236166" y="1681346"/>
            <a:ext cx="1203335" cy="400110"/>
          </a:xfrm>
          <a:prstGeom prst="rect">
            <a:avLst/>
          </a:prstGeom>
          <a:noFill/>
        </p:spPr>
        <p:txBody>
          <a:bodyPr wrap="square">
            <a:spAutoFit/>
          </a:bodyPr>
          <a:lstStyle/>
          <a:p>
            <a:pPr algn="ctr"/>
            <a:r>
              <a:rPr lang="en-US" sz="1000" b="1">
                <a:gradFill>
                  <a:gsLst>
                    <a:gs pos="100000">
                      <a:srgbClr val="FFC955"/>
                    </a:gs>
                    <a:gs pos="24000">
                      <a:srgbClr val="FF7B00"/>
                    </a:gs>
                  </a:gsLst>
                  <a:lin ang="0" scaled="0"/>
                </a:gradFill>
                <a:latin typeface="Amaranth" panose="02000503050000020004" pitchFamily="2" charset="0"/>
              </a:rPr>
              <a:t>Maintenance and Updates</a:t>
            </a:r>
            <a:endParaRPr lang="en-US" sz="1000" b="1">
              <a:solidFill>
                <a:schemeClr val="bg1"/>
              </a:solidFill>
              <a:latin typeface="Amaranth" panose="02000503050000020004" pitchFamily="2" charset="0"/>
            </a:endParaRPr>
          </a:p>
        </p:txBody>
      </p:sp>
      <p:sp>
        <p:nvSpPr>
          <p:cNvPr id="349" name="TextBox 348">
            <a:extLst>
              <a:ext uri="{FF2B5EF4-FFF2-40B4-BE49-F238E27FC236}">
                <a16:creationId xmlns:a16="http://schemas.microsoft.com/office/drawing/2014/main" id="{91FA0C35-BDA2-B996-0975-251887B8E004}"/>
              </a:ext>
            </a:extLst>
          </p:cNvPr>
          <p:cNvSpPr txBox="1"/>
          <p:nvPr/>
        </p:nvSpPr>
        <p:spPr>
          <a:xfrm>
            <a:off x="8119730" y="1049298"/>
            <a:ext cx="1203335" cy="400110"/>
          </a:xfrm>
          <a:prstGeom prst="rect">
            <a:avLst/>
          </a:prstGeom>
          <a:noFill/>
        </p:spPr>
        <p:txBody>
          <a:bodyPr wrap="square">
            <a:spAutoFit/>
          </a:bodyPr>
          <a:lstStyle/>
          <a:p>
            <a:pPr algn="ctr"/>
            <a:r>
              <a:rPr lang="en-US" sz="1000" b="1">
                <a:gradFill>
                  <a:gsLst>
                    <a:gs pos="100000">
                      <a:srgbClr val="FFC955"/>
                    </a:gs>
                    <a:gs pos="24000">
                      <a:srgbClr val="FF7B00"/>
                    </a:gs>
                  </a:gsLst>
                  <a:lin ang="0" scaled="0"/>
                </a:gradFill>
                <a:latin typeface="Amaranth" panose="02000503050000020004" pitchFamily="2" charset="0"/>
              </a:rPr>
              <a:t>Marketing and</a:t>
            </a:r>
          </a:p>
          <a:p>
            <a:pPr algn="ctr"/>
            <a:r>
              <a:rPr lang="en-US" sz="1000" b="1">
                <a:gradFill>
                  <a:gsLst>
                    <a:gs pos="100000">
                      <a:srgbClr val="FFC955"/>
                    </a:gs>
                    <a:gs pos="24000">
                      <a:srgbClr val="FF7B00"/>
                    </a:gs>
                  </a:gsLst>
                  <a:lin ang="0" scaled="0"/>
                </a:gradFill>
                <a:latin typeface="Amaranth" panose="02000503050000020004" pitchFamily="2" charset="0"/>
              </a:rPr>
              <a:t>Promotion</a:t>
            </a:r>
            <a:endParaRPr lang="en-US" sz="1000" b="1">
              <a:solidFill>
                <a:schemeClr val="bg1"/>
              </a:solidFill>
              <a:latin typeface="Amaranth" panose="02000503050000020004" pitchFamily="2" charset="0"/>
            </a:endParaRPr>
          </a:p>
        </p:txBody>
      </p:sp>
    </p:spTree>
    <p:extLst>
      <p:ext uri="{BB962C8B-B14F-4D97-AF65-F5344CB8AC3E}">
        <p14:creationId xmlns:p14="http://schemas.microsoft.com/office/powerpoint/2010/main" val="4373343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10040120" y="6430960"/>
            <a:ext cx="2034655" cy="307777"/>
          </a:xfrm>
          <a:prstGeom prst="rect">
            <a:avLst/>
          </a:prstGeom>
          <a:noFill/>
        </p:spPr>
        <p:txBody>
          <a:bodyPr wrap="square" rtlCol="0">
            <a:spAutoFit/>
          </a:bodyPr>
          <a:lstStyle/>
          <a:p>
            <a:r>
              <a:rPr lang="en-IN" sz="1400">
                <a:solidFill>
                  <a:schemeClr val="bg1"/>
                </a:solidFill>
                <a:latin typeface="Amaranth" panose="02000503050000020004" pitchFamily="2" charset="0"/>
              </a:rPr>
              <a:t>www.HathorUnion.com</a:t>
            </a:r>
          </a:p>
        </p:txBody>
      </p:sp>
      <p:cxnSp>
        <p:nvCxnSpPr>
          <p:cNvPr id="14" name="Straight Connector 13"/>
          <p:cNvCxnSpPr/>
          <p:nvPr/>
        </p:nvCxnSpPr>
        <p:spPr>
          <a:xfrm>
            <a:off x="5197976" y="2662917"/>
            <a:ext cx="0" cy="1566340"/>
          </a:xfrm>
          <a:prstGeom prst="line">
            <a:avLst/>
          </a:prstGeom>
          <a:ln w="76200">
            <a:solidFill>
              <a:schemeClr val="bg1">
                <a:alpha val="25000"/>
              </a:schemeClr>
            </a:solidFill>
          </a:ln>
        </p:spPr>
        <p:style>
          <a:lnRef idx="3">
            <a:schemeClr val="accent3"/>
          </a:lnRef>
          <a:fillRef idx="0">
            <a:schemeClr val="accent3"/>
          </a:fillRef>
          <a:effectRef idx="2">
            <a:schemeClr val="accent3"/>
          </a:effectRef>
          <a:fontRef idx="minor">
            <a:schemeClr val="tx1"/>
          </a:fontRef>
        </p:style>
      </p:cxnSp>
      <p:sp>
        <p:nvSpPr>
          <p:cNvPr id="2" name="TextBox 1">
            <a:extLst>
              <a:ext uri="{FF2B5EF4-FFF2-40B4-BE49-F238E27FC236}">
                <a16:creationId xmlns:a16="http://schemas.microsoft.com/office/drawing/2014/main" id="{41A0147E-FFD4-3913-FAD0-AA48442977E7}"/>
              </a:ext>
            </a:extLst>
          </p:cNvPr>
          <p:cNvSpPr txBox="1"/>
          <p:nvPr/>
        </p:nvSpPr>
        <p:spPr>
          <a:xfrm>
            <a:off x="5466849" y="2810071"/>
            <a:ext cx="5288715" cy="1077218"/>
          </a:xfrm>
          <a:prstGeom prst="rect">
            <a:avLst/>
          </a:prstGeom>
          <a:noFill/>
        </p:spPr>
        <p:txBody>
          <a:bodyPr wrap="square" rtlCol="0">
            <a:spAutoFit/>
          </a:bodyPr>
          <a:lstStyle/>
          <a:p>
            <a:r>
              <a:rPr lang="en-US" sz="2000" i="0" u="none" strike="noStrike" baseline="0">
                <a:solidFill>
                  <a:schemeClr val="bg1"/>
                </a:solidFill>
                <a:latin typeface="Amaranth" panose="02000503050000020004" pitchFamily="2" charset="0"/>
                <a:ea typeface="Roboto" panose="02000000000000000000" pitchFamily="2" charset="0"/>
              </a:rPr>
              <a:t>Launch excellence, sustain brilliance. Ongoing support, maintenance, and content.</a:t>
            </a:r>
          </a:p>
          <a:p>
            <a:r>
              <a:rPr lang="en-US" sz="2400" b="1">
                <a:gradFill>
                  <a:gsLst>
                    <a:gs pos="100000">
                      <a:srgbClr val="FFC955"/>
                    </a:gs>
                    <a:gs pos="24000">
                      <a:srgbClr val="FF7B00"/>
                    </a:gs>
                  </a:gsLst>
                  <a:lin ang="0" scaled="0"/>
                </a:gradFill>
                <a:latin typeface="Amaranth" panose="02000503050000020004" pitchFamily="2" charset="0"/>
              </a:rPr>
              <a:t>Your App always at its best</a:t>
            </a:r>
            <a:endParaRPr lang="en-IN" sz="2400"/>
          </a:p>
        </p:txBody>
      </p:sp>
      <p:sp>
        <p:nvSpPr>
          <p:cNvPr id="3" name="TextBox 2">
            <a:extLst>
              <a:ext uri="{FF2B5EF4-FFF2-40B4-BE49-F238E27FC236}">
                <a16:creationId xmlns:a16="http://schemas.microsoft.com/office/drawing/2014/main" id="{CEE5D1A8-D389-2798-9DAD-FEEC49465AB9}"/>
              </a:ext>
            </a:extLst>
          </p:cNvPr>
          <p:cNvSpPr txBox="1"/>
          <p:nvPr/>
        </p:nvSpPr>
        <p:spPr>
          <a:xfrm>
            <a:off x="142334" y="6430960"/>
            <a:ext cx="2292375" cy="307777"/>
          </a:xfrm>
          <a:prstGeom prst="rect">
            <a:avLst/>
          </a:prstGeom>
          <a:noFill/>
        </p:spPr>
        <p:txBody>
          <a:bodyPr wrap="square" rtlCol="0">
            <a:spAutoFit/>
          </a:bodyPr>
          <a:lstStyle/>
          <a:p>
            <a:r>
              <a:rPr lang="en-IN" sz="1400">
                <a:solidFill>
                  <a:schemeClr val="bg1"/>
                </a:solidFill>
                <a:latin typeface="Amaranth" panose="02000503050000020004" pitchFamily="2" charset="0"/>
              </a:rPr>
              <a:t>support@HathorUnion.com</a:t>
            </a:r>
          </a:p>
        </p:txBody>
      </p:sp>
      <p:pic>
        <p:nvPicPr>
          <p:cNvPr id="4" name="Picture 3">
            <a:extLst>
              <a:ext uri="{FF2B5EF4-FFF2-40B4-BE49-F238E27FC236}">
                <a16:creationId xmlns:a16="http://schemas.microsoft.com/office/drawing/2014/main" id="{3B80F50B-051B-F7A2-520A-87FD681DF8C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94400" y="2114628"/>
            <a:ext cx="2497356" cy="2628743"/>
          </a:xfrm>
          <a:prstGeom prst="rect">
            <a:avLst/>
          </a:prstGeom>
        </p:spPr>
      </p:pic>
    </p:spTree>
    <p:extLst>
      <p:ext uri="{BB962C8B-B14F-4D97-AF65-F5344CB8AC3E}">
        <p14:creationId xmlns:p14="http://schemas.microsoft.com/office/powerpoint/2010/main" val="20670232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9960694" y="6465136"/>
            <a:ext cx="2326923" cy="307777"/>
          </a:xfrm>
          <a:prstGeom prst="rect">
            <a:avLst/>
          </a:prstGeom>
          <a:noFill/>
        </p:spPr>
        <p:txBody>
          <a:bodyPr wrap="square" rtlCol="0">
            <a:spAutoFit/>
          </a:bodyPr>
          <a:lstStyle/>
          <a:p>
            <a:r>
              <a:rPr lang="en-IN" sz="1400" dirty="0">
                <a:solidFill>
                  <a:schemeClr val="bg1"/>
                </a:solidFill>
                <a:latin typeface="Amaranth" panose="02000503050000020004" pitchFamily="2" charset="0"/>
              </a:rPr>
              <a:t>www.HathorUnion.com</a:t>
            </a:r>
          </a:p>
        </p:txBody>
      </p:sp>
      <p:sp>
        <p:nvSpPr>
          <p:cNvPr id="5" name="TextBox 4">
            <a:extLst>
              <a:ext uri="{FF2B5EF4-FFF2-40B4-BE49-F238E27FC236}">
                <a16:creationId xmlns:a16="http://schemas.microsoft.com/office/drawing/2014/main" id="{012712C9-3341-97AB-B182-15EE0A6067EA}"/>
              </a:ext>
            </a:extLst>
          </p:cNvPr>
          <p:cNvSpPr txBox="1"/>
          <p:nvPr/>
        </p:nvSpPr>
        <p:spPr>
          <a:xfrm>
            <a:off x="759590" y="469524"/>
            <a:ext cx="6868773" cy="707886"/>
          </a:xfrm>
          <a:prstGeom prst="rect">
            <a:avLst/>
          </a:prstGeom>
          <a:noFill/>
        </p:spPr>
        <p:txBody>
          <a:bodyPr wrap="square" rtlCol="0">
            <a:spAutoFit/>
          </a:bodyPr>
          <a:lstStyle/>
          <a:p>
            <a:r>
              <a:rPr lang="en-US" sz="4000" b="1">
                <a:gradFill>
                  <a:gsLst>
                    <a:gs pos="100000">
                      <a:srgbClr val="FFC955"/>
                    </a:gs>
                    <a:gs pos="24000">
                      <a:srgbClr val="FF7B00"/>
                    </a:gs>
                  </a:gsLst>
                  <a:lin ang="0" scaled="0"/>
                </a:gradFill>
                <a:latin typeface="Amaranth" panose="02000503050000020004" pitchFamily="2" charset="0"/>
              </a:rPr>
              <a:t>Digital Empowerment Agenda</a:t>
            </a:r>
            <a:endParaRPr lang="en-US" sz="4000" b="1">
              <a:solidFill>
                <a:schemeClr val="bg1"/>
              </a:solidFill>
              <a:latin typeface="Amaranth" panose="02000503050000020004" pitchFamily="2" charset="0"/>
            </a:endParaRPr>
          </a:p>
        </p:txBody>
      </p:sp>
      <p:grpSp>
        <p:nvGrpSpPr>
          <p:cNvPr id="7" name="Group 6">
            <a:extLst>
              <a:ext uri="{FF2B5EF4-FFF2-40B4-BE49-F238E27FC236}">
                <a16:creationId xmlns:a16="http://schemas.microsoft.com/office/drawing/2014/main" id="{7E6C08A6-78D1-BC56-7BF0-5A68666F80C7}"/>
              </a:ext>
            </a:extLst>
          </p:cNvPr>
          <p:cNvGrpSpPr/>
          <p:nvPr/>
        </p:nvGrpSpPr>
        <p:grpSpPr>
          <a:xfrm>
            <a:off x="830743" y="5249219"/>
            <a:ext cx="7240807" cy="667765"/>
            <a:chOff x="825600" y="5756608"/>
            <a:chExt cx="7240807" cy="667765"/>
          </a:xfrm>
        </p:grpSpPr>
        <p:grpSp>
          <p:nvGrpSpPr>
            <p:cNvPr id="358" name="Group 357">
              <a:extLst>
                <a:ext uri="{FF2B5EF4-FFF2-40B4-BE49-F238E27FC236}">
                  <a16:creationId xmlns:a16="http://schemas.microsoft.com/office/drawing/2014/main" id="{E6D71FB5-176C-C421-5339-43A0BA451889}"/>
                </a:ext>
              </a:extLst>
            </p:cNvPr>
            <p:cNvGrpSpPr/>
            <p:nvPr/>
          </p:nvGrpSpPr>
          <p:grpSpPr>
            <a:xfrm>
              <a:off x="825600" y="5756608"/>
              <a:ext cx="3431084" cy="667765"/>
              <a:chOff x="782256" y="1755940"/>
              <a:chExt cx="2513030" cy="575729"/>
            </a:xfrm>
          </p:grpSpPr>
          <p:grpSp>
            <p:nvGrpSpPr>
              <p:cNvPr id="359" name="Group 358">
                <a:extLst>
                  <a:ext uri="{FF2B5EF4-FFF2-40B4-BE49-F238E27FC236}">
                    <a16:creationId xmlns:a16="http://schemas.microsoft.com/office/drawing/2014/main" id="{8DC1F629-33AE-DFE2-8605-3D5295F3D64B}"/>
                  </a:ext>
                </a:extLst>
              </p:cNvPr>
              <p:cNvGrpSpPr/>
              <p:nvPr/>
            </p:nvGrpSpPr>
            <p:grpSpPr>
              <a:xfrm>
                <a:off x="782256" y="1755940"/>
                <a:ext cx="2513030" cy="575729"/>
                <a:chOff x="1324813" y="1952158"/>
                <a:chExt cx="2513030" cy="575729"/>
              </a:xfrm>
            </p:grpSpPr>
            <p:sp>
              <p:nvSpPr>
                <p:cNvPr id="361" name="Rectangle: Rounded Corners 360">
                  <a:extLst>
                    <a:ext uri="{FF2B5EF4-FFF2-40B4-BE49-F238E27FC236}">
                      <a16:creationId xmlns:a16="http://schemas.microsoft.com/office/drawing/2014/main" id="{9B1C44EB-00B7-1117-6D8B-FA52241D2E2B}"/>
                    </a:ext>
                  </a:extLst>
                </p:cNvPr>
                <p:cNvSpPr/>
                <p:nvPr/>
              </p:nvSpPr>
              <p:spPr>
                <a:xfrm>
                  <a:off x="1324813" y="1961421"/>
                  <a:ext cx="2177516" cy="566466"/>
                </a:xfrm>
                <a:prstGeom prst="roundRect">
                  <a:avLst/>
                </a:prstGeom>
                <a:gradFill flip="none" rotWithShape="1">
                  <a:gsLst>
                    <a:gs pos="0">
                      <a:schemeClr val="bg1">
                        <a:alpha val="0"/>
                        <a:lumMod val="53000"/>
                      </a:schemeClr>
                    </a:gs>
                    <a:gs pos="100000">
                      <a:schemeClr val="bg2">
                        <a:lumMod val="25000"/>
                        <a:alpha val="46000"/>
                      </a:schemeClr>
                    </a:gs>
                  </a:gsLst>
                  <a:lin ang="2700000" scaled="1"/>
                  <a:tileRect/>
                </a:gradFill>
                <a:ln w="63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050"/>
                </a:p>
              </p:txBody>
            </p:sp>
            <p:grpSp>
              <p:nvGrpSpPr>
                <p:cNvPr id="362" name="Group 361">
                  <a:extLst>
                    <a:ext uri="{FF2B5EF4-FFF2-40B4-BE49-F238E27FC236}">
                      <a16:creationId xmlns:a16="http://schemas.microsoft.com/office/drawing/2014/main" id="{64707C25-9832-75F3-C228-B0EBFAFEC02B}"/>
                    </a:ext>
                  </a:extLst>
                </p:cNvPr>
                <p:cNvGrpSpPr/>
                <p:nvPr/>
              </p:nvGrpSpPr>
              <p:grpSpPr>
                <a:xfrm>
                  <a:off x="1391796" y="1952158"/>
                  <a:ext cx="2446047" cy="523220"/>
                  <a:chOff x="1383735" y="1947546"/>
                  <a:chExt cx="2446047" cy="523220"/>
                </a:xfrm>
              </p:grpSpPr>
              <p:grpSp>
                <p:nvGrpSpPr>
                  <p:cNvPr id="363" name="Group 362">
                    <a:extLst>
                      <a:ext uri="{FF2B5EF4-FFF2-40B4-BE49-F238E27FC236}">
                        <a16:creationId xmlns:a16="http://schemas.microsoft.com/office/drawing/2014/main" id="{030A0C3E-857A-D1BD-BA0E-19C0DE6EF4ED}"/>
                      </a:ext>
                    </a:extLst>
                  </p:cNvPr>
                  <p:cNvGrpSpPr/>
                  <p:nvPr/>
                </p:nvGrpSpPr>
                <p:grpSpPr>
                  <a:xfrm>
                    <a:off x="1812300" y="2010318"/>
                    <a:ext cx="2017482" cy="445206"/>
                    <a:chOff x="1297122" y="1484083"/>
                    <a:chExt cx="2017482" cy="445206"/>
                  </a:xfrm>
                </p:grpSpPr>
                <p:sp>
                  <p:nvSpPr>
                    <p:cNvPr id="365" name="TextBox 364">
                      <a:extLst>
                        <a:ext uri="{FF2B5EF4-FFF2-40B4-BE49-F238E27FC236}">
                          <a16:creationId xmlns:a16="http://schemas.microsoft.com/office/drawing/2014/main" id="{061104B1-F06A-1F42-654E-93BD074A2CC0}"/>
                        </a:ext>
                      </a:extLst>
                    </p:cNvPr>
                    <p:cNvSpPr txBox="1"/>
                    <p:nvPr/>
                  </p:nvSpPr>
                  <p:spPr>
                    <a:xfrm>
                      <a:off x="1297122" y="1637397"/>
                      <a:ext cx="1896513" cy="291892"/>
                    </a:xfrm>
                    <a:prstGeom prst="rect">
                      <a:avLst/>
                    </a:prstGeom>
                    <a:noFill/>
                  </p:spPr>
                  <p:txBody>
                    <a:bodyPr wrap="square" rtlCol="0">
                      <a:spAutoFit/>
                    </a:bodyPr>
                    <a:lstStyle/>
                    <a:p>
                      <a:pPr algn="l"/>
                      <a:r>
                        <a:rPr lang="en-US" sz="800" i="0">
                          <a:solidFill>
                            <a:srgbClr val="D1D5DB"/>
                          </a:solidFill>
                          <a:effectLst/>
                          <a:latin typeface="Roboto" panose="02000000000000000000" pitchFamily="2" charset="0"/>
                          <a:ea typeface="Roboto" panose="02000000000000000000" pitchFamily="2" charset="0"/>
                        </a:rPr>
                        <a:t>Development Methodology Explanation</a:t>
                      </a:r>
                    </a:p>
                    <a:p>
                      <a:pPr algn="l"/>
                      <a:r>
                        <a:rPr lang="en-US" sz="800" i="0">
                          <a:solidFill>
                            <a:srgbClr val="D1D5DB"/>
                          </a:solidFill>
                          <a:effectLst/>
                          <a:latin typeface="Roboto" panose="02000000000000000000" pitchFamily="2" charset="0"/>
                          <a:ea typeface="Roboto" panose="02000000000000000000" pitchFamily="2" charset="0"/>
                        </a:rPr>
                        <a:t>User-Centric Design Emphasis</a:t>
                      </a:r>
                    </a:p>
                  </p:txBody>
                </p:sp>
                <p:sp>
                  <p:nvSpPr>
                    <p:cNvPr id="366" name="TextBox 365">
                      <a:extLst>
                        <a:ext uri="{FF2B5EF4-FFF2-40B4-BE49-F238E27FC236}">
                          <a16:creationId xmlns:a16="http://schemas.microsoft.com/office/drawing/2014/main" id="{1A8D3274-18C4-BAFA-4817-F10CB0EF3D52}"/>
                        </a:ext>
                      </a:extLst>
                    </p:cNvPr>
                    <p:cNvSpPr txBox="1"/>
                    <p:nvPr/>
                  </p:nvSpPr>
                  <p:spPr>
                    <a:xfrm>
                      <a:off x="1309576" y="1484083"/>
                      <a:ext cx="2005028" cy="261610"/>
                    </a:xfrm>
                    <a:prstGeom prst="rect">
                      <a:avLst/>
                    </a:prstGeom>
                    <a:noFill/>
                  </p:spPr>
                  <p:txBody>
                    <a:bodyPr wrap="square">
                      <a:spAutoFit/>
                    </a:bodyPr>
                    <a:lstStyle/>
                    <a:p>
                      <a:r>
                        <a:rPr lang="en-US" sz="1100" b="1">
                          <a:solidFill>
                            <a:schemeClr val="bg1"/>
                          </a:solidFill>
                          <a:latin typeface="Amaranth" panose="02000503050000020004" pitchFamily="2" charset="0"/>
                        </a:rPr>
                        <a:t>Approach &amp; Methodology</a:t>
                      </a:r>
                    </a:p>
                  </p:txBody>
                </p:sp>
              </p:grpSp>
              <p:sp>
                <p:nvSpPr>
                  <p:cNvPr id="364" name="TextBox 363">
                    <a:extLst>
                      <a:ext uri="{FF2B5EF4-FFF2-40B4-BE49-F238E27FC236}">
                        <a16:creationId xmlns:a16="http://schemas.microsoft.com/office/drawing/2014/main" id="{ED812A04-04D5-5F98-D92D-97899A6D36AD}"/>
                      </a:ext>
                    </a:extLst>
                  </p:cNvPr>
                  <p:cNvSpPr txBox="1"/>
                  <p:nvPr/>
                </p:nvSpPr>
                <p:spPr>
                  <a:xfrm>
                    <a:off x="1383735" y="1947546"/>
                    <a:ext cx="338316" cy="523220"/>
                  </a:xfrm>
                  <a:prstGeom prst="rect">
                    <a:avLst/>
                  </a:prstGeom>
                  <a:noFill/>
                </p:spPr>
                <p:txBody>
                  <a:bodyPr wrap="square">
                    <a:spAutoFit/>
                  </a:bodyPr>
                  <a:lstStyle/>
                  <a:p>
                    <a:r>
                      <a:rPr lang="en-US" sz="2800" b="1">
                        <a:solidFill>
                          <a:schemeClr val="bg1"/>
                        </a:solidFill>
                        <a:latin typeface="Amaranth" panose="02000503050000020004" pitchFamily="2" charset="0"/>
                      </a:rPr>
                      <a:t>5</a:t>
                    </a:r>
                  </a:p>
                </p:txBody>
              </p:sp>
            </p:grpSp>
          </p:grpSp>
          <p:cxnSp>
            <p:nvCxnSpPr>
              <p:cNvPr id="360" name="Straight Connector 359">
                <a:extLst>
                  <a:ext uri="{FF2B5EF4-FFF2-40B4-BE49-F238E27FC236}">
                    <a16:creationId xmlns:a16="http://schemas.microsoft.com/office/drawing/2014/main" id="{CB574EE2-4E94-D65D-FDE0-46BE73FD1328}"/>
                  </a:ext>
                </a:extLst>
              </p:cNvPr>
              <p:cNvCxnSpPr/>
              <p:nvPr/>
            </p:nvCxnSpPr>
            <p:spPr>
              <a:xfrm>
                <a:off x="1258151" y="1874664"/>
                <a:ext cx="0" cy="340089"/>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98" name="Group 397">
              <a:extLst>
                <a:ext uri="{FF2B5EF4-FFF2-40B4-BE49-F238E27FC236}">
                  <a16:creationId xmlns:a16="http://schemas.microsoft.com/office/drawing/2014/main" id="{1DFEB81D-EB5B-E9E9-4F72-50F4B0A1DB8F}"/>
                </a:ext>
              </a:extLst>
            </p:cNvPr>
            <p:cNvGrpSpPr/>
            <p:nvPr/>
          </p:nvGrpSpPr>
          <p:grpSpPr>
            <a:xfrm>
              <a:off x="4473814" y="5756608"/>
              <a:ext cx="3592593" cy="657021"/>
              <a:chOff x="782256" y="1765203"/>
              <a:chExt cx="2631323" cy="566466"/>
            </a:xfrm>
          </p:grpSpPr>
          <p:grpSp>
            <p:nvGrpSpPr>
              <p:cNvPr id="426" name="Group 425">
                <a:extLst>
                  <a:ext uri="{FF2B5EF4-FFF2-40B4-BE49-F238E27FC236}">
                    <a16:creationId xmlns:a16="http://schemas.microsoft.com/office/drawing/2014/main" id="{39BDFFFB-8D80-1B32-32F0-7CF167F6BD32}"/>
                  </a:ext>
                </a:extLst>
              </p:cNvPr>
              <p:cNvGrpSpPr/>
              <p:nvPr/>
            </p:nvGrpSpPr>
            <p:grpSpPr>
              <a:xfrm>
                <a:off x="782256" y="1765203"/>
                <a:ext cx="2631323" cy="566466"/>
                <a:chOff x="1324813" y="1961421"/>
                <a:chExt cx="2631323" cy="566466"/>
              </a:xfrm>
            </p:grpSpPr>
            <p:sp>
              <p:nvSpPr>
                <p:cNvPr id="428" name="Rectangle: Rounded Corners 427">
                  <a:extLst>
                    <a:ext uri="{FF2B5EF4-FFF2-40B4-BE49-F238E27FC236}">
                      <a16:creationId xmlns:a16="http://schemas.microsoft.com/office/drawing/2014/main" id="{8B3B1F9A-E3D5-FD9A-2D3A-BB9AE7BAE6B7}"/>
                    </a:ext>
                  </a:extLst>
                </p:cNvPr>
                <p:cNvSpPr/>
                <p:nvPr/>
              </p:nvSpPr>
              <p:spPr>
                <a:xfrm>
                  <a:off x="1324813" y="1961421"/>
                  <a:ext cx="2177516" cy="566466"/>
                </a:xfrm>
                <a:prstGeom prst="roundRect">
                  <a:avLst/>
                </a:prstGeom>
                <a:gradFill flip="none" rotWithShape="1">
                  <a:gsLst>
                    <a:gs pos="0">
                      <a:schemeClr val="bg1">
                        <a:alpha val="0"/>
                        <a:lumMod val="53000"/>
                      </a:schemeClr>
                    </a:gs>
                    <a:gs pos="100000">
                      <a:schemeClr val="bg2">
                        <a:lumMod val="25000"/>
                        <a:alpha val="46000"/>
                      </a:schemeClr>
                    </a:gs>
                  </a:gsLst>
                  <a:lin ang="2700000" scaled="1"/>
                  <a:tileRect/>
                </a:gradFill>
                <a:ln w="63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050"/>
                </a:p>
              </p:txBody>
            </p:sp>
            <p:grpSp>
              <p:nvGrpSpPr>
                <p:cNvPr id="429" name="Group 428">
                  <a:extLst>
                    <a:ext uri="{FF2B5EF4-FFF2-40B4-BE49-F238E27FC236}">
                      <a16:creationId xmlns:a16="http://schemas.microsoft.com/office/drawing/2014/main" id="{3EA47B5F-1530-46D8-1ACA-1C8901B2D9D7}"/>
                    </a:ext>
                  </a:extLst>
                </p:cNvPr>
                <p:cNvGrpSpPr/>
                <p:nvPr/>
              </p:nvGrpSpPr>
              <p:grpSpPr>
                <a:xfrm>
                  <a:off x="1345215" y="2004667"/>
                  <a:ext cx="2610921" cy="523220"/>
                  <a:chOff x="1337154" y="2000055"/>
                  <a:chExt cx="2610921" cy="523220"/>
                </a:xfrm>
              </p:grpSpPr>
              <p:grpSp>
                <p:nvGrpSpPr>
                  <p:cNvPr id="430" name="Group 429">
                    <a:extLst>
                      <a:ext uri="{FF2B5EF4-FFF2-40B4-BE49-F238E27FC236}">
                        <a16:creationId xmlns:a16="http://schemas.microsoft.com/office/drawing/2014/main" id="{C4A0D8CD-DE89-86EB-7297-4D381C1C8BE4}"/>
                      </a:ext>
                    </a:extLst>
                  </p:cNvPr>
                  <p:cNvGrpSpPr/>
                  <p:nvPr/>
                </p:nvGrpSpPr>
                <p:grpSpPr>
                  <a:xfrm>
                    <a:off x="1770559" y="2007397"/>
                    <a:ext cx="2177516" cy="416625"/>
                    <a:chOff x="1255381" y="1481162"/>
                    <a:chExt cx="2177516" cy="416625"/>
                  </a:xfrm>
                </p:grpSpPr>
                <p:sp>
                  <p:nvSpPr>
                    <p:cNvPr id="432" name="TextBox 431">
                      <a:extLst>
                        <a:ext uri="{FF2B5EF4-FFF2-40B4-BE49-F238E27FC236}">
                          <a16:creationId xmlns:a16="http://schemas.microsoft.com/office/drawing/2014/main" id="{A586D852-B906-2597-DD6C-C02301DE307C}"/>
                        </a:ext>
                      </a:extLst>
                    </p:cNvPr>
                    <p:cNvSpPr txBox="1"/>
                    <p:nvPr/>
                  </p:nvSpPr>
                  <p:spPr>
                    <a:xfrm>
                      <a:off x="1256247" y="1605895"/>
                      <a:ext cx="1887302" cy="291892"/>
                    </a:xfrm>
                    <a:prstGeom prst="rect">
                      <a:avLst/>
                    </a:prstGeom>
                    <a:noFill/>
                  </p:spPr>
                  <p:txBody>
                    <a:bodyPr wrap="square" rtlCol="0">
                      <a:spAutoFit/>
                    </a:bodyPr>
                    <a:lstStyle/>
                    <a:p>
                      <a:pPr algn="l"/>
                      <a:r>
                        <a:rPr lang="en-US" sz="800" i="0">
                          <a:solidFill>
                            <a:srgbClr val="D1D5DB"/>
                          </a:solidFill>
                          <a:effectLst/>
                          <a:latin typeface="Roboto" panose="02000000000000000000" pitchFamily="2" charset="0"/>
                          <a:ea typeface="Roboto" panose="02000000000000000000" pitchFamily="2" charset="0"/>
                        </a:rPr>
                        <a:t>We enhance app visibility with optimized development and impactful marketing strategies.</a:t>
                      </a:r>
                    </a:p>
                  </p:txBody>
                </p:sp>
                <p:sp>
                  <p:nvSpPr>
                    <p:cNvPr id="433" name="TextBox 432">
                      <a:extLst>
                        <a:ext uri="{FF2B5EF4-FFF2-40B4-BE49-F238E27FC236}">
                          <a16:creationId xmlns:a16="http://schemas.microsoft.com/office/drawing/2014/main" id="{06C05DBF-D9FF-733C-217F-E92EF5661800}"/>
                        </a:ext>
                      </a:extLst>
                    </p:cNvPr>
                    <p:cNvSpPr txBox="1"/>
                    <p:nvPr/>
                  </p:nvSpPr>
                  <p:spPr>
                    <a:xfrm>
                      <a:off x="1255381" y="1481162"/>
                      <a:ext cx="2177516" cy="230832"/>
                    </a:xfrm>
                    <a:prstGeom prst="rect">
                      <a:avLst/>
                    </a:prstGeom>
                    <a:noFill/>
                  </p:spPr>
                  <p:txBody>
                    <a:bodyPr wrap="square">
                      <a:spAutoFit/>
                    </a:bodyPr>
                    <a:lstStyle/>
                    <a:p>
                      <a:r>
                        <a:rPr lang="en-US" sz="900" b="1">
                          <a:solidFill>
                            <a:schemeClr val="bg1"/>
                          </a:solidFill>
                          <a:latin typeface="Amaranth" panose="02000503050000020004" pitchFamily="2" charset="0"/>
                        </a:rPr>
                        <a:t>Empowering Digital Presence</a:t>
                      </a:r>
                    </a:p>
                  </p:txBody>
                </p:sp>
              </p:grpSp>
              <p:sp>
                <p:nvSpPr>
                  <p:cNvPr id="431" name="TextBox 430">
                    <a:extLst>
                      <a:ext uri="{FF2B5EF4-FFF2-40B4-BE49-F238E27FC236}">
                        <a16:creationId xmlns:a16="http://schemas.microsoft.com/office/drawing/2014/main" id="{B695DD57-1999-5540-84D6-D3C133A4406E}"/>
                      </a:ext>
                    </a:extLst>
                  </p:cNvPr>
                  <p:cNvSpPr txBox="1"/>
                  <p:nvPr/>
                </p:nvSpPr>
                <p:spPr>
                  <a:xfrm>
                    <a:off x="1337154" y="2000055"/>
                    <a:ext cx="593142" cy="523220"/>
                  </a:xfrm>
                  <a:prstGeom prst="rect">
                    <a:avLst/>
                  </a:prstGeom>
                  <a:noFill/>
                </p:spPr>
                <p:txBody>
                  <a:bodyPr wrap="square">
                    <a:spAutoFit/>
                  </a:bodyPr>
                  <a:lstStyle/>
                  <a:p>
                    <a:r>
                      <a:rPr lang="en-US" sz="2800" b="1">
                        <a:solidFill>
                          <a:schemeClr val="bg1"/>
                        </a:solidFill>
                        <a:latin typeface="Amaranth" panose="02000503050000020004" pitchFamily="2" charset="0"/>
                      </a:rPr>
                      <a:t>10</a:t>
                    </a:r>
                  </a:p>
                </p:txBody>
              </p:sp>
            </p:grpSp>
          </p:grpSp>
          <p:cxnSp>
            <p:nvCxnSpPr>
              <p:cNvPr id="427" name="Straight Connector 426">
                <a:extLst>
                  <a:ext uri="{FF2B5EF4-FFF2-40B4-BE49-F238E27FC236}">
                    <a16:creationId xmlns:a16="http://schemas.microsoft.com/office/drawing/2014/main" id="{3EAA2CE4-9D0B-51D7-1C3A-0F5AF9A4099E}"/>
                  </a:ext>
                </a:extLst>
              </p:cNvPr>
              <p:cNvCxnSpPr/>
              <p:nvPr/>
            </p:nvCxnSpPr>
            <p:spPr>
              <a:xfrm>
                <a:off x="1207243" y="1885695"/>
                <a:ext cx="0" cy="340089"/>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grpSp>
        <p:nvGrpSpPr>
          <p:cNvPr id="2" name="Group 1">
            <a:extLst>
              <a:ext uri="{FF2B5EF4-FFF2-40B4-BE49-F238E27FC236}">
                <a16:creationId xmlns:a16="http://schemas.microsoft.com/office/drawing/2014/main" id="{2BDE1A3C-ACCC-E721-AFB9-1778BB462F72}"/>
              </a:ext>
            </a:extLst>
          </p:cNvPr>
          <p:cNvGrpSpPr/>
          <p:nvPr/>
        </p:nvGrpSpPr>
        <p:grpSpPr>
          <a:xfrm>
            <a:off x="866415" y="1472542"/>
            <a:ext cx="10247758" cy="668626"/>
            <a:chOff x="863167" y="1346120"/>
            <a:chExt cx="10247758" cy="668626"/>
          </a:xfrm>
        </p:grpSpPr>
        <p:grpSp>
          <p:nvGrpSpPr>
            <p:cNvPr id="339" name="Group 338">
              <a:extLst>
                <a:ext uri="{FF2B5EF4-FFF2-40B4-BE49-F238E27FC236}">
                  <a16:creationId xmlns:a16="http://schemas.microsoft.com/office/drawing/2014/main" id="{3F2F8762-704B-D672-D837-44EA695A6F03}"/>
                </a:ext>
              </a:extLst>
            </p:cNvPr>
            <p:cNvGrpSpPr/>
            <p:nvPr/>
          </p:nvGrpSpPr>
          <p:grpSpPr>
            <a:xfrm>
              <a:off x="863167" y="1355400"/>
              <a:ext cx="2986882" cy="657021"/>
              <a:chOff x="782256" y="1765203"/>
              <a:chExt cx="2187683" cy="566466"/>
            </a:xfrm>
          </p:grpSpPr>
          <p:grpSp>
            <p:nvGrpSpPr>
              <p:cNvPr id="331" name="Group 330">
                <a:extLst>
                  <a:ext uri="{FF2B5EF4-FFF2-40B4-BE49-F238E27FC236}">
                    <a16:creationId xmlns:a16="http://schemas.microsoft.com/office/drawing/2014/main" id="{3E1AEC6D-3706-8F41-1B2F-28116A1B2736}"/>
                  </a:ext>
                </a:extLst>
              </p:cNvPr>
              <p:cNvGrpSpPr/>
              <p:nvPr/>
            </p:nvGrpSpPr>
            <p:grpSpPr>
              <a:xfrm>
                <a:off x="782256" y="1765203"/>
                <a:ext cx="2187683" cy="566466"/>
                <a:chOff x="1324813" y="1961421"/>
                <a:chExt cx="2187683" cy="566466"/>
              </a:xfrm>
            </p:grpSpPr>
            <p:sp>
              <p:nvSpPr>
                <p:cNvPr id="327" name="Rectangle: Rounded Corners 326">
                  <a:extLst>
                    <a:ext uri="{FF2B5EF4-FFF2-40B4-BE49-F238E27FC236}">
                      <a16:creationId xmlns:a16="http://schemas.microsoft.com/office/drawing/2014/main" id="{9E778B96-64EF-90EB-2F05-6DFA17EEBE4B}"/>
                    </a:ext>
                  </a:extLst>
                </p:cNvPr>
                <p:cNvSpPr/>
                <p:nvPr/>
              </p:nvSpPr>
              <p:spPr>
                <a:xfrm>
                  <a:off x="1324813" y="1961421"/>
                  <a:ext cx="2177516" cy="566466"/>
                </a:xfrm>
                <a:prstGeom prst="roundRect">
                  <a:avLst/>
                </a:prstGeom>
                <a:gradFill flip="none" rotWithShape="1">
                  <a:gsLst>
                    <a:gs pos="0">
                      <a:schemeClr val="bg1">
                        <a:alpha val="0"/>
                        <a:lumMod val="53000"/>
                      </a:schemeClr>
                    </a:gs>
                    <a:gs pos="100000">
                      <a:schemeClr val="bg2">
                        <a:lumMod val="25000"/>
                        <a:alpha val="46000"/>
                      </a:schemeClr>
                    </a:gs>
                  </a:gsLst>
                  <a:lin ang="2700000" scaled="1"/>
                  <a:tileRect/>
                </a:gradFill>
                <a:ln w="63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050"/>
                </a:p>
              </p:txBody>
            </p:sp>
            <p:grpSp>
              <p:nvGrpSpPr>
                <p:cNvPr id="328" name="Group 327">
                  <a:extLst>
                    <a:ext uri="{FF2B5EF4-FFF2-40B4-BE49-F238E27FC236}">
                      <a16:creationId xmlns:a16="http://schemas.microsoft.com/office/drawing/2014/main" id="{02D9BE22-6658-CDA5-3DFF-E9B41724314F}"/>
                    </a:ext>
                  </a:extLst>
                </p:cNvPr>
                <p:cNvGrpSpPr/>
                <p:nvPr/>
              </p:nvGrpSpPr>
              <p:grpSpPr>
                <a:xfrm>
                  <a:off x="1396217" y="1998377"/>
                  <a:ext cx="2116279" cy="523220"/>
                  <a:chOff x="1388156" y="1993765"/>
                  <a:chExt cx="2116279" cy="523220"/>
                </a:xfrm>
              </p:grpSpPr>
              <p:grpSp>
                <p:nvGrpSpPr>
                  <p:cNvPr id="128" name="Group 127">
                    <a:extLst>
                      <a:ext uri="{FF2B5EF4-FFF2-40B4-BE49-F238E27FC236}">
                        <a16:creationId xmlns:a16="http://schemas.microsoft.com/office/drawing/2014/main" id="{D39F6274-E481-C636-A6C4-461ED6E6147E}"/>
                      </a:ext>
                    </a:extLst>
                  </p:cNvPr>
                  <p:cNvGrpSpPr/>
                  <p:nvPr/>
                </p:nvGrpSpPr>
                <p:grpSpPr>
                  <a:xfrm>
                    <a:off x="1784444" y="2054344"/>
                    <a:ext cx="1719991" cy="447738"/>
                    <a:chOff x="1269266" y="1528109"/>
                    <a:chExt cx="1719991" cy="447738"/>
                  </a:xfrm>
                </p:grpSpPr>
                <p:sp>
                  <p:nvSpPr>
                    <p:cNvPr id="125" name="TextBox 124">
                      <a:extLst>
                        <a:ext uri="{FF2B5EF4-FFF2-40B4-BE49-F238E27FC236}">
                          <a16:creationId xmlns:a16="http://schemas.microsoft.com/office/drawing/2014/main" id="{57EC2D3D-DECB-A15D-41C1-583EBB503D0E}"/>
                        </a:ext>
                      </a:extLst>
                    </p:cNvPr>
                    <p:cNvSpPr txBox="1"/>
                    <p:nvPr/>
                  </p:nvSpPr>
                  <p:spPr>
                    <a:xfrm>
                      <a:off x="1279295" y="1683955"/>
                      <a:ext cx="1709962" cy="291892"/>
                    </a:xfrm>
                    <a:prstGeom prst="rect">
                      <a:avLst/>
                    </a:prstGeom>
                    <a:noFill/>
                  </p:spPr>
                  <p:txBody>
                    <a:bodyPr wrap="square" rtlCol="0">
                      <a:spAutoFit/>
                    </a:bodyPr>
                    <a:lstStyle/>
                    <a:p>
                      <a:pPr algn="l"/>
                      <a:r>
                        <a:rPr lang="en-US" sz="800" i="0">
                          <a:solidFill>
                            <a:srgbClr val="D1D5DB"/>
                          </a:solidFill>
                          <a:effectLst/>
                          <a:latin typeface="Roboto" panose="02000000000000000000" pitchFamily="2" charset="0"/>
                          <a:ea typeface="Roboto" panose="02000000000000000000" pitchFamily="2" charset="0"/>
                        </a:rPr>
                        <a:t>Digital Suite Introduction &amp; Organizational Goals Brief</a:t>
                      </a:r>
                    </a:p>
                  </p:txBody>
                </p:sp>
                <p:sp>
                  <p:nvSpPr>
                    <p:cNvPr id="126" name="TextBox 125">
                      <a:extLst>
                        <a:ext uri="{FF2B5EF4-FFF2-40B4-BE49-F238E27FC236}">
                          <a16:creationId xmlns:a16="http://schemas.microsoft.com/office/drawing/2014/main" id="{3B0BC302-02B4-5522-9574-BC776061FE9B}"/>
                        </a:ext>
                      </a:extLst>
                    </p:cNvPr>
                    <p:cNvSpPr txBox="1"/>
                    <p:nvPr/>
                  </p:nvSpPr>
                  <p:spPr>
                    <a:xfrm>
                      <a:off x="1269266" y="1528109"/>
                      <a:ext cx="927934" cy="261610"/>
                    </a:xfrm>
                    <a:prstGeom prst="rect">
                      <a:avLst/>
                    </a:prstGeom>
                    <a:noFill/>
                  </p:spPr>
                  <p:txBody>
                    <a:bodyPr wrap="square">
                      <a:spAutoFit/>
                    </a:bodyPr>
                    <a:lstStyle/>
                    <a:p>
                      <a:r>
                        <a:rPr lang="en-US" sz="1100" b="1">
                          <a:solidFill>
                            <a:schemeClr val="bg1"/>
                          </a:solidFill>
                          <a:latin typeface="Amaranth" panose="02000503050000020004" pitchFamily="2" charset="0"/>
                        </a:rPr>
                        <a:t>Overview</a:t>
                      </a:r>
                    </a:p>
                  </p:txBody>
                </p:sp>
              </p:grpSp>
              <p:sp>
                <p:nvSpPr>
                  <p:cNvPr id="127" name="TextBox 126">
                    <a:extLst>
                      <a:ext uri="{FF2B5EF4-FFF2-40B4-BE49-F238E27FC236}">
                        <a16:creationId xmlns:a16="http://schemas.microsoft.com/office/drawing/2014/main" id="{A0CB1DDD-66D4-3D08-47FC-1682386C09DA}"/>
                      </a:ext>
                    </a:extLst>
                  </p:cNvPr>
                  <p:cNvSpPr txBox="1"/>
                  <p:nvPr/>
                </p:nvSpPr>
                <p:spPr>
                  <a:xfrm>
                    <a:off x="1388156" y="1993765"/>
                    <a:ext cx="338316" cy="523220"/>
                  </a:xfrm>
                  <a:prstGeom prst="rect">
                    <a:avLst/>
                  </a:prstGeom>
                  <a:noFill/>
                </p:spPr>
                <p:txBody>
                  <a:bodyPr wrap="square">
                    <a:spAutoFit/>
                  </a:bodyPr>
                  <a:lstStyle/>
                  <a:p>
                    <a:r>
                      <a:rPr lang="en-US" sz="2800" b="1">
                        <a:solidFill>
                          <a:schemeClr val="bg1"/>
                        </a:solidFill>
                        <a:latin typeface="Amaranth" panose="02000503050000020004" pitchFamily="2" charset="0"/>
                      </a:rPr>
                      <a:t>1</a:t>
                    </a:r>
                  </a:p>
                </p:txBody>
              </p:sp>
            </p:grpSp>
          </p:grpSp>
          <p:cxnSp>
            <p:nvCxnSpPr>
              <p:cNvPr id="330" name="Straight Connector 329">
                <a:extLst>
                  <a:ext uri="{FF2B5EF4-FFF2-40B4-BE49-F238E27FC236}">
                    <a16:creationId xmlns:a16="http://schemas.microsoft.com/office/drawing/2014/main" id="{E21F890B-CD8F-9F43-0B20-A4F3CEC0B431}"/>
                  </a:ext>
                </a:extLst>
              </p:cNvPr>
              <p:cNvCxnSpPr/>
              <p:nvPr/>
            </p:nvCxnSpPr>
            <p:spPr>
              <a:xfrm>
                <a:off x="1237524" y="1874664"/>
                <a:ext cx="0" cy="340089"/>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76" name="Group 375">
              <a:extLst>
                <a:ext uri="{FF2B5EF4-FFF2-40B4-BE49-F238E27FC236}">
                  <a16:creationId xmlns:a16="http://schemas.microsoft.com/office/drawing/2014/main" id="{97587A4A-C963-7F29-0A62-44828FF95F03}"/>
                </a:ext>
              </a:extLst>
            </p:cNvPr>
            <p:cNvGrpSpPr/>
            <p:nvPr/>
          </p:nvGrpSpPr>
          <p:grpSpPr>
            <a:xfrm>
              <a:off x="4464085" y="1346981"/>
              <a:ext cx="2985576" cy="667765"/>
              <a:chOff x="782256" y="1755940"/>
              <a:chExt cx="2186726" cy="575729"/>
            </a:xfrm>
          </p:grpSpPr>
          <p:grpSp>
            <p:nvGrpSpPr>
              <p:cNvPr id="377" name="Group 376">
                <a:extLst>
                  <a:ext uri="{FF2B5EF4-FFF2-40B4-BE49-F238E27FC236}">
                    <a16:creationId xmlns:a16="http://schemas.microsoft.com/office/drawing/2014/main" id="{0338F476-7F4B-5DB8-4F2B-4AE5D450199F}"/>
                  </a:ext>
                </a:extLst>
              </p:cNvPr>
              <p:cNvGrpSpPr/>
              <p:nvPr/>
            </p:nvGrpSpPr>
            <p:grpSpPr>
              <a:xfrm>
                <a:off x="782256" y="1755940"/>
                <a:ext cx="2186726" cy="575729"/>
                <a:chOff x="1324813" y="1952158"/>
                <a:chExt cx="2186726" cy="575729"/>
              </a:xfrm>
            </p:grpSpPr>
            <p:sp>
              <p:nvSpPr>
                <p:cNvPr id="379" name="Rectangle: Rounded Corners 378">
                  <a:extLst>
                    <a:ext uri="{FF2B5EF4-FFF2-40B4-BE49-F238E27FC236}">
                      <a16:creationId xmlns:a16="http://schemas.microsoft.com/office/drawing/2014/main" id="{9227DF6C-BF65-9671-2B8E-F8A47F05D20B}"/>
                    </a:ext>
                  </a:extLst>
                </p:cNvPr>
                <p:cNvSpPr/>
                <p:nvPr/>
              </p:nvSpPr>
              <p:spPr>
                <a:xfrm>
                  <a:off x="1324813" y="1961421"/>
                  <a:ext cx="2177516" cy="566466"/>
                </a:xfrm>
                <a:prstGeom prst="roundRect">
                  <a:avLst/>
                </a:prstGeom>
                <a:gradFill flip="none" rotWithShape="1">
                  <a:gsLst>
                    <a:gs pos="0">
                      <a:schemeClr val="bg1">
                        <a:alpha val="0"/>
                        <a:lumMod val="53000"/>
                      </a:schemeClr>
                    </a:gs>
                    <a:gs pos="100000">
                      <a:schemeClr val="bg2">
                        <a:lumMod val="25000"/>
                        <a:alpha val="46000"/>
                      </a:schemeClr>
                    </a:gs>
                  </a:gsLst>
                  <a:lin ang="2700000" scaled="1"/>
                  <a:tileRect/>
                </a:gradFill>
                <a:ln w="63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050"/>
                </a:p>
              </p:txBody>
            </p:sp>
            <p:grpSp>
              <p:nvGrpSpPr>
                <p:cNvPr id="380" name="Group 379">
                  <a:extLst>
                    <a:ext uri="{FF2B5EF4-FFF2-40B4-BE49-F238E27FC236}">
                      <a16:creationId xmlns:a16="http://schemas.microsoft.com/office/drawing/2014/main" id="{A242904F-413F-A814-8D28-3D657B030162}"/>
                    </a:ext>
                  </a:extLst>
                </p:cNvPr>
                <p:cNvGrpSpPr/>
                <p:nvPr/>
              </p:nvGrpSpPr>
              <p:grpSpPr>
                <a:xfrm>
                  <a:off x="1391796" y="1952158"/>
                  <a:ext cx="2119743" cy="523220"/>
                  <a:chOff x="1383735" y="1947546"/>
                  <a:chExt cx="2119743" cy="523220"/>
                </a:xfrm>
              </p:grpSpPr>
              <p:grpSp>
                <p:nvGrpSpPr>
                  <p:cNvPr id="381" name="Group 380">
                    <a:extLst>
                      <a:ext uri="{FF2B5EF4-FFF2-40B4-BE49-F238E27FC236}">
                        <a16:creationId xmlns:a16="http://schemas.microsoft.com/office/drawing/2014/main" id="{9DF8F8B1-DC8A-DC1A-A0E1-0380FFE85EC3}"/>
                      </a:ext>
                    </a:extLst>
                  </p:cNvPr>
                  <p:cNvGrpSpPr/>
                  <p:nvPr/>
                </p:nvGrpSpPr>
                <p:grpSpPr>
                  <a:xfrm>
                    <a:off x="1780972" y="2000106"/>
                    <a:ext cx="1722506" cy="444533"/>
                    <a:chOff x="1265794" y="1473871"/>
                    <a:chExt cx="1722506" cy="444533"/>
                  </a:xfrm>
                </p:grpSpPr>
                <p:sp>
                  <p:nvSpPr>
                    <p:cNvPr id="383" name="TextBox 382">
                      <a:extLst>
                        <a:ext uri="{FF2B5EF4-FFF2-40B4-BE49-F238E27FC236}">
                          <a16:creationId xmlns:a16="http://schemas.microsoft.com/office/drawing/2014/main" id="{B5D108F8-3D48-DBB0-EEF6-9E696088EE9B}"/>
                        </a:ext>
                      </a:extLst>
                    </p:cNvPr>
                    <p:cNvSpPr txBox="1"/>
                    <p:nvPr/>
                  </p:nvSpPr>
                  <p:spPr>
                    <a:xfrm>
                      <a:off x="1265794" y="1626512"/>
                      <a:ext cx="1722506" cy="291892"/>
                    </a:xfrm>
                    <a:prstGeom prst="rect">
                      <a:avLst/>
                    </a:prstGeom>
                    <a:noFill/>
                  </p:spPr>
                  <p:txBody>
                    <a:bodyPr wrap="square" rtlCol="0">
                      <a:spAutoFit/>
                    </a:bodyPr>
                    <a:lstStyle/>
                    <a:p>
                      <a:pPr algn="l"/>
                      <a:r>
                        <a:rPr lang="en-US" sz="800" i="0">
                          <a:solidFill>
                            <a:srgbClr val="D1D5DB"/>
                          </a:solidFill>
                          <a:effectLst/>
                          <a:latin typeface="Roboto" panose="02000000000000000000" pitchFamily="2" charset="0"/>
                          <a:ea typeface="Roboto" panose="02000000000000000000" pitchFamily="2" charset="0"/>
                        </a:rPr>
                        <a:t>Client goals, audiences, brainstorming, met deadlines, and ideas realized with reviews.</a:t>
                      </a:r>
                    </a:p>
                  </p:txBody>
                </p:sp>
                <p:sp>
                  <p:nvSpPr>
                    <p:cNvPr id="384" name="TextBox 383">
                      <a:extLst>
                        <a:ext uri="{FF2B5EF4-FFF2-40B4-BE49-F238E27FC236}">
                          <a16:creationId xmlns:a16="http://schemas.microsoft.com/office/drawing/2014/main" id="{828876DA-4EEF-CB7D-3D85-1499BE4950B8}"/>
                        </a:ext>
                      </a:extLst>
                    </p:cNvPr>
                    <p:cNvSpPr txBox="1"/>
                    <p:nvPr/>
                  </p:nvSpPr>
                  <p:spPr>
                    <a:xfrm>
                      <a:off x="1277469" y="1473871"/>
                      <a:ext cx="1701620" cy="225553"/>
                    </a:xfrm>
                    <a:prstGeom prst="rect">
                      <a:avLst/>
                    </a:prstGeom>
                    <a:noFill/>
                  </p:spPr>
                  <p:txBody>
                    <a:bodyPr wrap="square">
                      <a:spAutoFit/>
                    </a:bodyPr>
                    <a:lstStyle/>
                    <a:p>
                      <a:r>
                        <a:rPr lang="en-US" sz="1100" b="1">
                          <a:solidFill>
                            <a:schemeClr val="bg1"/>
                          </a:solidFill>
                          <a:latin typeface="Amaranth" panose="02000503050000020004" pitchFamily="2" charset="0"/>
                        </a:rPr>
                        <a:t>Scope</a:t>
                      </a:r>
                    </a:p>
                  </p:txBody>
                </p:sp>
              </p:grpSp>
              <p:sp>
                <p:nvSpPr>
                  <p:cNvPr id="382" name="TextBox 381">
                    <a:extLst>
                      <a:ext uri="{FF2B5EF4-FFF2-40B4-BE49-F238E27FC236}">
                        <a16:creationId xmlns:a16="http://schemas.microsoft.com/office/drawing/2014/main" id="{5D76359D-DE54-81A6-07D5-36DE174CE4E8}"/>
                      </a:ext>
                    </a:extLst>
                  </p:cNvPr>
                  <p:cNvSpPr txBox="1"/>
                  <p:nvPr/>
                </p:nvSpPr>
                <p:spPr>
                  <a:xfrm>
                    <a:off x="1383735" y="1947546"/>
                    <a:ext cx="338316" cy="523220"/>
                  </a:xfrm>
                  <a:prstGeom prst="rect">
                    <a:avLst/>
                  </a:prstGeom>
                  <a:noFill/>
                </p:spPr>
                <p:txBody>
                  <a:bodyPr wrap="square">
                    <a:spAutoFit/>
                  </a:bodyPr>
                  <a:lstStyle/>
                  <a:p>
                    <a:r>
                      <a:rPr lang="en-US" sz="2800" b="1">
                        <a:solidFill>
                          <a:schemeClr val="bg1"/>
                        </a:solidFill>
                        <a:latin typeface="Amaranth" panose="02000503050000020004" pitchFamily="2" charset="0"/>
                      </a:rPr>
                      <a:t>6</a:t>
                    </a:r>
                  </a:p>
                </p:txBody>
              </p:sp>
            </p:grpSp>
          </p:grpSp>
          <p:cxnSp>
            <p:nvCxnSpPr>
              <p:cNvPr id="378" name="Straight Connector 377">
                <a:extLst>
                  <a:ext uri="{FF2B5EF4-FFF2-40B4-BE49-F238E27FC236}">
                    <a16:creationId xmlns:a16="http://schemas.microsoft.com/office/drawing/2014/main" id="{ECDDA217-3799-35C8-F99C-3EF58A628A95}"/>
                  </a:ext>
                </a:extLst>
              </p:cNvPr>
              <p:cNvCxnSpPr/>
              <p:nvPr/>
            </p:nvCxnSpPr>
            <p:spPr>
              <a:xfrm>
                <a:off x="1215757" y="1874664"/>
                <a:ext cx="0" cy="340089"/>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99" name="Group 398">
              <a:extLst>
                <a:ext uri="{FF2B5EF4-FFF2-40B4-BE49-F238E27FC236}">
                  <a16:creationId xmlns:a16="http://schemas.microsoft.com/office/drawing/2014/main" id="{7964F648-5401-F8A7-F6B8-AE4A6E0D3A32}"/>
                </a:ext>
              </a:extLst>
            </p:cNvPr>
            <p:cNvGrpSpPr/>
            <p:nvPr/>
          </p:nvGrpSpPr>
          <p:grpSpPr>
            <a:xfrm>
              <a:off x="8062292" y="1346120"/>
              <a:ext cx="3048633" cy="657021"/>
              <a:chOff x="782256" y="1765203"/>
              <a:chExt cx="2232911" cy="566466"/>
            </a:xfrm>
          </p:grpSpPr>
          <p:grpSp>
            <p:nvGrpSpPr>
              <p:cNvPr id="418" name="Group 417">
                <a:extLst>
                  <a:ext uri="{FF2B5EF4-FFF2-40B4-BE49-F238E27FC236}">
                    <a16:creationId xmlns:a16="http://schemas.microsoft.com/office/drawing/2014/main" id="{549D405A-9EBE-8D96-F015-84956E800DFE}"/>
                  </a:ext>
                </a:extLst>
              </p:cNvPr>
              <p:cNvGrpSpPr/>
              <p:nvPr/>
            </p:nvGrpSpPr>
            <p:grpSpPr>
              <a:xfrm>
                <a:off x="782256" y="1765203"/>
                <a:ext cx="2232911" cy="566466"/>
                <a:chOff x="1324813" y="1961421"/>
                <a:chExt cx="2232911" cy="566466"/>
              </a:xfrm>
            </p:grpSpPr>
            <p:sp>
              <p:nvSpPr>
                <p:cNvPr id="420" name="Rectangle: Rounded Corners 419">
                  <a:extLst>
                    <a:ext uri="{FF2B5EF4-FFF2-40B4-BE49-F238E27FC236}">
                      <a16:creationId xmlns:a16="http://schemas.microsoft.com/office/drawing/2014/main" id="{1CC71960-1D7A-4F4A-6032-CF7390CC9125}"/>
                    </a:ext>
                  </a:extLst>
                </p:cNvPr>
                <p:cNvSpPr/>
                <p:nvPr/>
              </p:nvSpPr>
              <p:spPr>
                <a:xfrm>
                  <a:off x="1324813" y="1961421"/>
                  <a:ext cx="2177516" cy="566466"/>
                </a:xfrm>
                <a:prstGeom prst="roundRect">
                  <a:avLst/>
                </a:prstGeom>
                <a:gradFill flip="none" rotWithShape="1">
                  <a:gsLst>
                    <a:gs pos="0">
                      <a:schemeClr val="bg1">
                        <a:alpha val="0"/>
                        <a:lumMod val="53000"/>
                      </a:schemeClr>
                    </a:gs>
                    <a:gs pos="100000">
                      <a:schemeClr val="bg2">
                        <a:lumMod val="25000"/>
                        <a:alpha val="46000"/>
                      </a:schemeClr>
                    </a:gs>
                  </a:gsLst>
                  <a:lin ang="2700000" scaled="1"/>
                  <a:tileRect/>
                </a:gradFill>
                <a:ln w="63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050"/>
                </a:p>
              </p:txBody>
            </p:sp>
            <p:grpSp>
              <p:nvGrpSpPr>
                <p:cNvPr id="421" name="Group 420">
                  <a:extLst>
                    <a:ext uri="{FF2B5EF4-FFF2-40B4-BE49-F238E27FC236}">
                      <a16:creationId xmlns:a16="http://schemas.microsoft.com/office/drawing/2014/main" id="{C598CC6E-EC47-F647-6C05-DD90F0148ADD}"/>
                    </a:ext>
                  </a:extLst>
                </p:cNvPr>
                <p:cNvGrpSpPr/>
                <p:nvPr/>
              </p:nvGrpSpPr>
              <p:grpSpPr>
                <a:xfrm>
                  <a:off x="1352188" y="1985647"/>
                  <a:ext cx="2205536" cy="529059"/>
                  <a:chOff x="1344127" y="1981035"/>
                  <a:chExt cx="2205536" cy="529059"/>
                </a:xfrm>
              </p:grpSpPr>
              <p:grpSp>
                <p:nvGrpSpPr>
                  <p:cNvPr id="422" name="Group 421">
                    <a:extLst>
                      <a:ext uri="{FF2B5EF4-FFF2-40B4-BE49-F238E27FC236}">
                        <a16:creationId xmlns:a16="http://schemas.microsoft.com/office/drawing/2014/main" id="{60B42B48-C255-61D7-8D36-4F69C201B6B7}"/>
                      </a:ext>
                    </a:extLst>
                  </p:cNvPr>
                  <p:cNvGrpSpPr/>
                  <p:nvPr/>
                </p:nvGrpSpPr>
                <p:grpSpPr>
                  <a:xfrm>
                    <a:off x="1819176" y="1981035"/>
                    <a:ext cx="1730487" cy="459101"/>
                    <a:chOff x="1303998" y="1454800"/>
                    <a:chExt cx="1730487" cy="459101"/>
                  </a:xfrm>
                </p:grpSpPr>
                <p:sp>
                  <p:nvSpPr>
                    <p:cNvPr id="424" name="TextBox 423">
                      <a:extLst>
                        <a:ext uri="{FF2B5EF4-FFF2-40B4-BE49-F238E27FC236}">
                          <a16:creationId xmlns:a16="http://schemas.microsoft.com/office/drawing/2014/main" id="{52B8C28F-75B1-BFE7-D4FA-6002E8890E00}"/>
                        </a:ext>
                      </a:extLst>
                    </p:cNvPr>
                    <p:cNvSpPr txBox="1"/>
                    <p:nvPr/>
                  </p:nvSpPr>
                  <p:spPr>
                    <a:xfrm>
                      <a:off x="1304283" y="1622009"/>
                      <a:ext cx="1730202" cy="291892"/>
                    </a:xfrm>
                    <a:prstGeom prst="rect">
                      <a:avLst/>
                    </a:prstGeom>
                    <a:noFill/>
                  </p:spPr>
                  <p:txBody>
                    <a:bodyPr wrap="square" rtlCol="0">
                      <a:spAutoFit/>
                    </a:bodyPr>
                    <a:lstStyle/>
                    <a:p>
                      <a:pPr algn="l"/>
                      <a:r>
                        <a:rPr lang="en-US" sz="800" i="0">
                          <a:solidFill>
                            <a:srgbClr val="D1D5DB"/>
                          </a:solidFill>
                          <a:effectLst/>
                          <a:latin typeface="Roboto" panose="02000000000000000000" pitchFamily="2" charset="0"/>
                          <a:ea typeface="Roboto" panose="02000000000000000000" pitchFamily="2" charset="0"/>
                        </a:rPr>
                        <a:t>Development timeline outline with milestones and key deliverables.</a:t>
                      </a:r>
                    </a:p>
                  </p:txBody>
                </p:sp>
                <p:sp>
                  <p:nvSpPr>
                    <p:cNvPr id="425" name="TextBox 424">
                      <a:extLst>
                        <a:ext uri="{FF2B5EF4-FFF2-40B4-BE49-F238E27FC236}">
                          <a16:creationId xmlns:a16="http://schemas.microsoft.com/office/drawing/2014/main" id="{04BCF872-A065-9702-618B-F0D633534EF2}"/>
                        </a:ext>
                      </a:extLst>
                    </p:cNvPr>
                    <p:cNvSpPr txBox="1"/>
                    <p:nvPr/>
                  </p:nvSpPr>
                  <p:spPr>
                    <a:xfrm>
                      <a:off x="1303998" y="1454800"/>
                      <a:ext cx="1696835" cy="225553"/>
                    </a:xfrm>
                    <a:prstGeom prst="rect">
                      <a:avLst/>
                    </a:prstGeom>
                    <a:noFill/>
                  </p:spPr>
                  <p:txBody>
                    <a:bodyPr wrap="square">
                      <a:spAutoFit/>
                    </a:bodyPr>
                    <a:lstStyle/>
                    <a:p>
                      <a:r>
                        <a:rPr lang="en-US" sz="1100" b="1">
                          <a:solidFill>
                            <a:schemeClr val="bg1"/>
                          </a:solidFill>
                          <a:latin typeface="Amaranth" panose="02000503050000020004" pitchFamily="2" charset="0"/>
                        </a:rPr>
                        <a:t>Deliverables</a:t>
                      </a:r>
                    </a:p>
                  </p:txBody>
                </p:sp>
              </p:grpSp>
              <p:sp>
                <p:nvSpPr>
                  <p:cNvPr id="423" name="TextBox 422">
                    <a:extLst>
                      <a:ext uri="{FF2B5EF4-FFF2-40B4-BE49-F238E27FC236}">
                        <a16:creationId xmlns:a16="http://schemas.microsoft.com/office/drawing/2014/main" id="{03914CB1-73EC-68AA-39FB-EBA15FEC945B}"/>
                      </a:ext>
                    </a:extLst>
                  </p:cNvPr>
                  <p:cNvSpPr txBox="1"/>
                  <p:nvPr/>
                </p:nvSpPr>
                <p:spPr>
                  <a:xfrm>
                    <a:off x="1344127" y="1986874"/>
                    <a:ext cx="658966" cy="523220"/>
                  </a:xfrm>
                  <a:prstGeom prst="rect">
                    <a:avLst/>
                  </a:prstGeom>
                  <a:noFill/>
                </p:spPr>
                <p:txBody>
                  <a:bodyPr wrap="square">
                    <a:spAutoFit/>
                  </a:bodyPr>
                  <a:lstStyle/>
                  <a:p>
                    <a:r>
                      <a:rPr lang="en-US" sz="2800" b="1">
                        <a:solidFill>
                          <a:schemeClr val="bg1"/>
                        </a:solidFill>
                        <a:latin typeface="Amaranth" panose="02000503050000020004" pitchFamily="2" charset="0"/>
                      </a:rPr>
                      <a:t>11</a:t>
                    </a:r>
                  </a:p>
                </p:txBody>
              </p:sp>
            </p:grpSp>
          </p:grpSp>
          <p:cxnSp>
            <p:nvCxnSpPr>
              <p:cNvPr id="419" name="Straight Connector 418">
                <a:extLst>
                  <a:ext uri="{FF2B5EF4-FFF2-40B4-BE49-F238E27FC236}">
                    <a16:creationId xmlns:a16="http://schemas.microsoft.com/office/drawing/2014/main" id="{84AAC13B-0534-2693-E5F6-405DB4244EC8}"/>
                  </a:ext>
                </a:extLst>
              </p:cNvPr>
              <p:cNvCxnSpPr/>
              <p:nvPr/>
            </p:nvCxnSpPr>
            <p:spPr>
              <a:xfrm>
                <a:off x="1258151" y="1874664"/>
                <a:ext cx="0" cy="340089"/>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grpSp>
        <p:nvGrpSpPr>
          <p:cNvPr id="3" name="Group 2">
            <a:extLst>
              <a:ext uri="{FF2B5EF4-FFF2-40B4-BE49-F238E27FC236}">
                <a16:creationId xmlns:a16="http://schemas.microsoft.com/office/drawing/2014/main" id="{4A62079B-9E86-A849-25BA-4168858D583F}"/>
              </a:ext>
            </a:extLst>
          </p:cNvPr>
          <p:cNvGrpSpPr/>
          <p:nvPr/>
        </p:nvGrpSpPr>
        <p:grpSpPr>
          <a:xfrm>
            <a:off x="826664" y="2389471"/>
            <a:ext cx="10297492" cy="668358"/>
            <a:chOff x="854931" y="2422590"/>
            <a:chExt cx="10297492" cy="668358"/>
          </a:xfrm>
        </p:grpSpPr>
        <p:grpSp>
          <p:nvGrpSpPr>
            <p:cNvPr id="367" name="Group 366">
              <a:extLst>
                <a:ext uri="{FF2B5EF4-FFF2-40B4-BE49-F238E27FC236}">
                  <a16:creationId xmlns:a16="http://schemas.microsoft.com/office/drawing/2014/main" id="{1505FDFE-BFA5-8590-31C8-D6FF1CCB107F}"/>
                </a:ext>
              </a:extLst>
            </p:cNvPr>
            <p:cNvGrpSpPr/>
            <p:nvPr/>
          </p:nvGrpSpPr>
          <p:grpSpPr>
            <a:xfrm>
              <a:off x="854931" y="2430648"/>
              <a:ext cx="2984868" cy="657021"/>
              <a:chOff x="782256" y="1765203"/>
              <a:chExt cx="2186208" cy="566466"/>
            </a:xfrm>
          </p:grpSpPr>
          <p:grpSp>
            <p:nvGrpSpPr>
              <p:cNvPr id="368" name="Group 367">
                <a:extLst>
                  <a:ext uri="{FF2B5EF4-FFF2-40B4-BE49-F238E27FC236}">
                    <a16:creationId xmlns:a16="http://schemas.microsoft.com/office/drawing/2014/main" id="{98C0BF68-656E-54BA-3120-36C399EB5C51}"/>
                  </a:ext>
                </a:extLst>
              </p:cNvPr>
              <p:cNvGrpSpPr/>
              <p:nvPr/>
            </p:nvGrpSpPr>
            <p:grpSpPr>
              <a:xfrm>
                <a:off x="782256" y="1765203"/>
                <a:ext cx="2186208" cy="566466"/>
                <a:chOff x="1324813" y="1961421"/>
                <a:chExt cx="2186208" cy="566466"/>
              </a:xfrm>
            </p:grpSpPr>
            <p:sp>
              <p:nvSpPr>
                <p:cNvPr id="370" name="Rectangle: Rounded Corners 369">
                  <a:extLst>
                    <a:ext uri="{FF2B5EF4-FFF2-40B4-BE49-F238E27FC236}">
                      <a16:creationId xmlns:a16="http://schemas.microsoft.com/office/drawing/2014/main" id="{15EE2E73-F9CA-DDF1-8CEF-908E459383E8}"/>
                    </a:ext>
                  </a:extLst>
                </p:cNvPr>
                <p:cNvSpPr/>
                <p:nvPr/>
              </p:nvSpPr>
              <p:spPr>
                <a:xfrm>
                  <a:off x="1324813" y="1961421"/>
                  <a:ext cx="2177516" cy="566466"/>
                </a:xfrm>
                <a:prstGeom prst="roundRect">
                  <a:avLst/>
                </a:prstGeom>
                <a:gradFill flip="none" rotWithShape="1">
                  <a:gsLst>
                    <a:gs pos="0">
                      <a:schemeClr val="bg1">
                        <a:alpha val="0"/>
                        <a:lumMod val="53000"/>
                      </a:schemeClr>
                    </a:gs>
                    <a:gs pos="100000">
                      <a:schemeClr val="bg2">
                        <a:lumMod val="25000"/>
                        <a:alpha val="46000"/>
                      </a:schemeClr>
                    </a:gs>
                  </a:gsLst>
                  <a:lin ang="2700000" scaled="1"/>
                  <a:tileRect/>
                </a:gradFill>
                <a:ln w="63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050"/>
                </a:p>
              </p:txBody>
            </p:sp>
            <p:grpSp>
              <p:nvGrpSpPr>
                <p:cNvPr id="371" name="Group 370">
                  <a:extLst>
                    <a:ext uri="{FF2B5EF4-FFF2-40B4-BE49-F238E27FC236}">
                      <a16:creationId xmlns:a16="http://schemas.microsoft.com/office/drawing/2014/main" id="{FABF3655-5869-2D6E-A9ED-52EA8F23C25B}"/>
                    </a:ext>
                  </a:extLst>
                </p:cNvPr>
                <p:cNvGrpSpPr/>
                <p:nvPr/>
              </p:nvGrpSpPr>
              <p:grpSpPr>
                <a:xfrm>
                  <a:off x="1396217" y="1998377"/>
                  <a:ext cx="2114804" cy="523220"/>
                  <a:chOff x="1388156" y="1993765"/>
                  <a:chExt cx="2114804" cy="523220"/>
                </a:xfrm>
              </p:grpSpPr>
              <p:grpSp>
                <p:nvGrpSpPr>
                  <p:cNvPr id="372" name="Group 371">
                    <a:extLst>
                      <a:ext uri="{FF2B5EF4-FFF2-40B4-BE49-F238E27FC236}">
                        <a16:creationId xmlns:a16="http://schemas.microsoft.com/office/drawing/2014/main" id="{561AF509-7A7D-B6E4-82F1-A8F2AA6D3DFE}"/>
                      </a:ext>
                    </a:extLst>
                  </p:cNvPr>
                  <p:cNvGrpSpPr/>
                  <p:nvPr/>
                </p:nvGrpSpPr>
                <p:grpSpPr>
                  <a:xfrm>
                    <a:off x="1797853" y="2052681"/>
                    <a:ext cx="1705107" cy="369237"/>
                    <a:chOff x="1282675" y="1526446"/>
                    <a:chExt cx="1705107" cy="369237"/>
                  </a:xfrm>
                </p:grpSpPr>
                <p:sp>
                  <p:nvSpPr>
                    <p:cNvPr id="374" name="TextBox 373">
                      <a:extLst>
                        <a:ext uri="{FF2B5EF4-FFF2-40B4-BE49-F238E27FC236}">
                          <a16:creationId xmlns:a16="http://schemas.microsoft.com/office/drawing/2014/main" id="{24EF1352-6DD5-DD46-85F9-CF0345565F2B}"/>
                        </a:ext>
                      </a:extLst>
                    </p:cNvPr>
                    <p:cNvSpPr txBox="1"/>
                    <p:nvPr/>
                  </p:nvSpPr>
                  <p:spPr>
                    <a:xfrm>
                      <a:off x="1286161" y="1709933"/>
                      <a:ext cx="1701621" cy="185750"/>
                    </a:xfrm>
                    <a:prstGeom prst="rect">
                      <a:avLst/>
                    </a:prstGeom>
                    <a:noFill/>
                  </p:spPr>
                  <p:txBody>
                    <a:bodyPr wrap="square" rtlCol="0">
                      <a:spAutoFit/>
                    </a:bodyPr>
                    <a:lstStyle/>
                    <a:p>
                      <a:pPr algn="l"/>
                      <a:r>
                        <a:rPr lang="en-US" sz="800" i="0">
                          <a:solidFill>
                            <a:srgbClr val="D1D5DB"/>
                          </a:solidFill>
                          <a:effectLst/>
                          <a:latin typeface="Roboto" panose="02000000000000000000" pitchFamily="2" charset="0"/>
                          <a:ea typeface="Roboto" panose="02000000000000000000" pitchFamily="2" charset="0"/>
                        </a:rPr>
                        <a:t>Services &amp; Integrations</a:t>
                      </a:r>
                    </a:p>
                  </p:txBody>
                </p:sp>
                <p:sp>
                  <p:nvSpPr>
                    <p:cNvPr id="375" name="TextBox 374">
                      <a:extLst>
                        <a:ext uri="{FF2B5EF4-FFF2-40B4-BE49-F238E27FC236}">
                          <a16:creationId xmlns:a16="http://schemas.microsoft.com/office/drawing/2014/main" id="{C5E02B7E-D7AF-AA1C-75F7-0649FE58C2FC}"/>
                        </a:ext>
                      </a:extLst>
                    </p:cNvPr>
                    <p:cNvSpPr txBox="1"/>
                    <p:nvPr/>
                  </p:nvSpPr>
                  <p:spPr>
                    <a:xfrm>
                      <a:off x="1282675" y="1526446"/>
                      <a:ext cx="1502259" cy="261610"/>
                    </a:xfrm>
                    <a:prstGeom prst="rect">
                      <a:avLst/>
                    </a:prstGeom>
                    <a:noFill/>
                  </p:spPr>
                  <p:txBody>
                    <a:bodyPr wrap="square">
                      <a:spAutoFit/>
                    </a:bodyPr>
                    <a:lstStyle/>
                    <a:p>
                      <a:r>
                        <a:rPr lang="en-US" sz="1100" b="1">
                          <a:solidFill>
                            <a:schemeClr val="bg1"/>
                          </a:solidFill>
                          <a:latin typeface="Amaranth" panose="02000503050000020004" pitchFamily="2" charset="0"/>
                        </a:rPr>
                        <a:t>Our Digital Suite</a:t>
                      </a:r>
                    </a:p>
                  </p:txBody>
                </p:sp>
              </p:grpSp>
              <p:sp>
                <p:nvSpPr>
                  <p:cNvPr id="373" name="TextBox 372">
                    <a:extLst>
                      <a:ext uri="{FF2B5EF4-FFF2-40B4-BE49-F238E27FC236}">
                        <a16:creationId xmlns:a16="http://schemas.microsoft.com/office/drawing/2014/main" id="{5A8CC63C-5285-889B-8B85-BACF5C5A45F5}"/>
                      </a:ext>
                    </a:extLst>
                  </p:cNvPr>
                  <p:cNvSpPr txBox="1"/>
                  <p:nvPr/>
                </p:nvSpPr>
                <p:spPr>
                  <a:xfrm>
                    <a:off x="1388156" y="1993765"/>
                    <a:ext cx="338316" cy="523220"/>
                  </a:xfrm>
                  <a:prstGeom prst="rect">
                    <a:avLst/>
                  </a:prstGeom>
                  <a:noFill/>
                </p:spPr>
                <p:txBody>
                  <a:bodyPr wrap="square">
                    <a:spAutoFit/>
                  </a:bodyPr>
                  <a:lstStyle/>
                  <a:p>
                    <a:r>
                      <a:rPr lang="en-US" sz="2800" b="1">
                        <a:solidFill>
                          <a:schemeClr val="bg1"/>
                        </a:solidFill>
                        <a:latin typeface="Amaranth" panose="02000503050000020004" pitchFamily="2" charset="0"/>
                      </a:rPr>
                      <a:t>2</a:t>
                    </a:r>
                  </a:p>
                </p:txBody>
              </p:sp>
            </p:grpSp>
          </p:grpSp>
          <p:cxnSp>
            <p:nvCxnSpPr>
              <p:cNvPr id="369" name="Straight Connector 368">
                <a:extLst>
                  <a:ext uri="{FF2B5EF4-FFF2-40B4-BE49-F238E27FC236}">
                    <a16:creationId xmlns:a16="http://schemas.microsoft.com/office/drawing/2014/main" id="{8ACCBA3F-CC5D-ADBD-CECD-BC40ABB97017}"/>
                  </a:ext>
                </a:extLst>
              </p:cNvPr>
              <p:cNvCxnSpPr/>
              <p:nvPr/>
            </p:nvCxnSpPr>
            <p:spPr>
              <a:xfrm>
                <a:off x="1258151" y="1874664"/>
                <a:ext cx="0" cy="340089"/>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96" name="Group 395">
              <a:extLst>
                <a:ext uri="{FF2B5EF4-FFF2-40B4-BE49-F238E27FC236}">
                  <a16:creationId xmlns:a16="http://schemas.microsoft.com/office/drawing/2014/main" id="{D5C4002A-E468-8910-BA27-9EFE23F8D9EC}"/>
                </a:ext>
              </a:extLst>
            </p:cNvPr>
            <p:cNvGrpSpPr/>
            <p:nvPr/>
          </p:nvGrpSpPr>
          <p:grpSpPr>
            <a:xfrm>
              <a:off x="4482692" y="2422590"/>
              <a:ext cx="2991121" cy="657021"/>
              <a:chOff x="782256" y="1765203"/>
              <a:chExt cx="2190787" cy="566466"/>
            </a:xfrm>
          </p:grpSpPr>
          <p:grpSp>
            <p:nvGrpSpPr>
              <p:cNvPr id="442" name="Group 441">
                <a:extLst>
                  <a:ext uri="{FF2B5EF4-FFF2-40B4-BE49-F238E27FC236}">
                    <a16:creationId xmlns:a16="http://schemas.microsoft.com/office/drawing/2014/main" id="{FE835C3F-65EC-2974-7C21-C0F14A7BD515}"/>
                  </a:ext>
                </a:extLst>
              </p:cNvPr>
              <p:cNvGrpSpPr/>
              <p:nvPr/>
            </p:nvGrpSpPr>
            <p:grpSpPr>
              <a:xfrm>
                <a:off x="782256" y="1765203"/>
                <a:ext cx="2190787" cy="566466"/>
                <a:chOff x="1324813" y="1961421"/>
                <a:chExt cx="2190787" cy="566466"/>
              </a:xfrm>
            </p:grpSpPr>
            <p:sp>
              <p:nvSpPr>
                <p:cNvPr id="444" name="Rectangle: Rounded Corners 443">
                  <a:extLst>
                    <a:ext uri="{FF2B5EF4-FFF2-40B4-BE49-F238E27FC236}">
                      <a16:creationId xmlns:a16="http://schemas.microsoft.com/office/drawing/2014/main" id="{8A309466-F492-AE35-1C12-2B7B690E6CAB}"/>
                    </a:ext>
                  </a:extLst>
                </p:cNvPr>
                <p:cNvSpPr/>
                <p:nvPr/>
              </p:nvSpPr>
              <p:spPr>
                <a:xfrm>
                  <a:off x="1324813" y="1961421"/>
                  <a:ext cx="2177516" cy="566466"/>
                </a:xfrm>
                <a:prstGeom prst="roundRect">
                  <a:avLst/>
                </a:prstGeom>
                <a:gradFill flip="none" rotWithShape="1">
                  <a:gsLst>
                    <a:gs pos="0">
                      <a:schemeClr val="bg1">
                        <a:alpha val="0"/>
                        <a:lumMod val="53000"/>
                      </a:schemeClr>
                    </a:gs>
                    <a:gs pos="100000">
                      <a:schemeClr val="bg2">
                        <a:lumMod val="25000"/>
                        <a:alpha val="46000"/>
                      </a:schemeClr>
                    </a:gs>
                  </a:gsLst>
                  <a:lin ang="2700000" scaled="1"/>
                  <a:tileRect/>
                </a:gradFill>
                <a:ln w="63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050"/>
                </a:p>
              </p:txBody>
            </p:sp>
            <p:grpSp>
              <p:nvGrpSpPr>
                <p:cNvPr id="445" name="Group 444">
                  <a:extLst>
                    <a:ext uri="{FF2B5EF4-FFF2-40B4-BE49-F238E27FC236}">
                      <a16:creationId xmlns:a16="http://schemas.microsoft.com/office/drawing/2014/main" id="{8BBB95EF-0911-E707-E94E-07AC9A7A005D}"/>
                    </a:ext>
                  </a:extLst>
                </p:cNvPr>
                <p:cNvGrpSpPr/>
                <p:nvPr/>
              </p:nvGrpSpPr>
              <p:grpSpPr>
                <a:xfrm>
                  <a:off x="1396217" y="1998377"/>
                  <a:ext cx="2119383" cy="523220"/>
                  <a:chOff x="1388156" y="1993765"/>
                  <a:chExt cx="2119383" cy="523220"/>
                </a:xfrm>
              </p:grpSpPr>
              <p:grpSp>
                <p:nvGrpSpPr>
                  <p:cNvPr id="446" name="Group 445">
                    <a:extLst>
                      <a:ext uri="{FF2B5EF4-FFF2-40B4-BE49-F238E27FC236}">
                        <a16:creationId xmlns:a16="http://schemas.microsoft.com/office/drawing/2014/main" id="{41E06588-4B52-4BDF-65BB-8A10595D88E1}"/>
                      </a:ext>
                    </a:extLst>
                  </p:cNvPr>
                  <p:cNvGrpSpPr/>
                  <p:nvPr/>
                </p:nvGrpSpPr>
                <p:grpSpPr>
                  <a:xfrm>
                    <a:off x="1793759" y="2033748"/>
                    <a:ext cx="1713780" cy="461718"/>
                    <a:chOff x="1278581" y="1507513"/>
                    <a:chExt cx="1713780" cy="461718"/>
                  </a:xfrm>
                </p:grpSpPr>
                <p:sp>
                  <p:nvSpPr>
                    <p:cNvPr id="448" name="TextBox 447">
                      <a:extLst>
                        <a:ext uri="{FF2B5EF4-FFF2-40B4-BE49-F238E27FC236}">
                          <a16:creationId xmlns:a16="http://schemas.microsoft.com/office/drawing/2014/main" id="{5112273C-4A9C-F378-47D9-F7A7BE84B0B1}"/>
                        </a:ext>
                      </a:extLst>
                    </p:cNvPr>
                    <p:cNvSpPr txBox="1"/>
                    <p:nvPr/>
                  </p:nvSpPr>
                  <p:spPr>
                    <a:xfrm>
                      <a:off x="1278581" y="1677339"/>
                      <a:ext cx="1709962" cy="291892"/>
                    </a:xfrm>
                    <a:prstGeom prst="rect">
                      <a:avLst/>
                    </a:prstGeom>
                    <a:noFill/>
                  </p:spPr>
                  <p:txBody>
                    <a:bodyPr wrap="square" rtlCol="0">
                      <a:spAutoFit/>
                    </a:bodyPr>
                    <a:lstStyle/>
                    <a:p>
                      <a:pPr algn="l"/>
                      <a:r>
                        <a:rPr lang="en-US" sz="800" i="0">
                          <a:solidFill>
                            <a:srgbClr val="D1D5DB"/>
                          </a:solidFill>
                          <a:effectLst/>
                          <a:latin typeface="Roboto" panose="02000000000000000000" pitchFamily="2" charset="0"/>
                          <a:ea typeface="Roboto" panose="02000000000000000000" pitchFamily="2" charset="0"/>
                        </a:rPr>
                        <a:t>Proposed technologies, with rationale for strategic choices</a:t>
                      </a:r>
                    </a:p>
                  </p:txBody>
                </p:sp>
                <p:sp>
                  <p:nvSpPr>
                    <p:cNvPr id="449" name="TextBox 448">
                      <a:extLst>
                        <a:ext uri="{FF2B5EF4-FFF2-40B4-BE49-F238E27FC236}">
                          <a16:creationId xmlns:a16="http://schemas.microsoft.com/office/drawing/2014/main" id="{94D156E5-F45D-ECD4-93AD-F431F99E538E}"/>
                        </a:ext>
                      </a:extLst>
                    </p:cNvPr>
                    <p:cNvSpPr txBox="1"/>
                    <p:nvPr/>
                  </p:nvSpPr>
                  <p:spPr>
                    <a:xfrm>
                      <a:off x="1281112" y="1507513"/>
                      <a:ext cx="1711249" cy="261610"/>
                    </a:xfrm>
                    <a:prstGeom prst="rect">
                      <a:avLst/>
                    </a:prstGeom>
                    <a:noFill/>
                  </p:spPr>
                  <p:txBody>
                    <a:bodyPr wrap="square">
                      <a:spAutoFit/>
                    </a:bodyPr>
                    <a:lstStyle/>
                    <a:p>
                      <a:r>
                        <a:rPr lang="en-US" sz="1100" b="1">
                          <a:solidFill>
                            <a:schemeClr val="bg1"/>
                          </a:solidFill>
                          <a:latin typeface="Amaranth" panose="02000503050000020004" pitchFamily="2" charset="0"/>
                        </a:rPr>
                        <a:t>Technology Suggestions</a:t>
                      </a:r>
                    </a:p>
                  </p:txBody>
                </p:sp>
              </p:grpSp>
              <p:sp>
                <p:nvSpPr>
                  <p:cNvPr id="447" name="TextBox 446">
                    <a:extLst>
                      <a:ext uri="{FF2B5EF4-FFF2-40B4-BE49-F238E27FC236}">
                        <a16:creationId xmlns:a16="http://schemas.microsoft.com/office/drawing/2014/main" id="{78CE52D1-7F5A-50C5-9060-A564C9507303}"/>
                      </a:ext>
                    </a:extLst>
                  </p:cNvPr>
                  <p:cNvSpPr txBox="1"/>
                  <p:nvPr/>
                </p:nvSpPr>
                <p:spPr>
                  <a:xfrm>
                    <a:off x="1388156" y="1993765"/>
                    <a:ext cx="338316" cy="523220"/>
                  </a:xfrm>
                  <a:prstGeom prst="rect">
                    <a:avLst/>
                  </a:prstGeom>
                  <a:noFill/>
                </p:spPr>
                <p:txBody>
                  <a:bodyPr wrap="square">
                    <a:spAutoFit/>
                  </a:bodyPr>
                  <a:lstStyle/>
                  <a:p>
                    <a:r>
                      <a:rPr lang="en-US" sz="2800" b="1">
                        <a:solidFill>
                          <a:schemeClr val="bg1"/>
                        </a:solidFill>
                        <a:latin typeface="Amaranth" panose="02000503050000020004" pitchFamily="2" charset="0"/>
                      </a:rPr>
                      <a:t>7</a:t>
                    </a:r>
                  </a:p>
                </p:txBody>
              </p:sp>
            </p:grpSp>
          </p:grpSp>
          <p:cxnSp>
            <p:nvCxnSpPr>
              <p:cNvPr id="443" name="Straight Connector 442">
                <a:extLst>
                  <a:ext uri="{FF2B5EF4-FFF2-40B4-BE49-F238E27FC236}">
                    <a16:creationId xmlns:a16="http://schemas.microsoft.com/office/drawing/2014/main" id="{BEE741ED-E62B-F69D-FEAD-52E1DE246D84}"/>
                  </a:ext>
                </a:extLst>
              </p:cNvPr>
              <p:cNvCxnSpPr/>
              <p:nvPr/>
            </p:nvCxnSpPr>
            <p:spPr>
              <a:xfrm>
                <a:off x="1225211" y="1874664"/>
                <a:ext cx="0" cy="340089"/>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401" name="Group 400">
              <a:extLst>
                <a:ext uri="{FF2B5EF4-FFF2-40B4-BE49-F238E27FC236}">
                  <a16:creationId xmlns:a16="http://schemas.microsoft.com/office/drawing/2014/main" id="{615A819B-732D-7A76-4D00-1CA9EE3935A9}"/>
                </a:ext>
              </a:extLst>
            </p:cNvPr>
            <p:cNvGrpSpPr/>
            <p:nvPr/>
          </p:nvGrpSpPr>
          <p:grpSpPr>
            <a:xfrm>
              <a:off x="8097387" y="2429525"/>
              <a:ext cx="3055036" cy="661423"/>
              <a:chOff x="812625" y="1774772"/>
              <a:chExt cx="2237601" cy="570261"/>
            </a:xfrm>
          </p:grpSpPr>
          <p:grpSp>
            <p:nvGrpSpPr>
              <p:cNvPr id="402" name="Group 401">
                <a:extLst>
                  <a:ext uri="{FF2B5EF4-FFF2-40B4-BE49-F238E27FC236}">
                    <a16:creationId xmlns:a16="http://schemas.microsoft.com/office/drawing/2014/main" id="{0CBD8FD5-B7C0-34E6-1FC5-7962B96D904A}"/>
                  </a:ext>
                </a:extLst>
              </p:cNvPr>
              <p:cNvGrpSpPr/>
              <p:nvPr/>
            </p:nvGrpSpPr>
            <p:grpSpPr>
              <a:xfrm>
                <a:off x="812625" y="1774772"/>
                <a:ext cx="2237601" cy="570261"/>
                <a:chOff x="1355182" y="1970990"/>
                <a:chExt cx="2237601" cy="570261"/>
              </a:xfrm>
            </p:grpSpPr>
            <p:sp>
              <p:nvSpPr>
                <p:cNvPr id="404" name="Rectangle: Rounded Corners 403">
                  <a:extLst>
                    <a:ext uri="{FF2B5EF4-FFF2-40B4-BE49-F238E27FC236}">
                      <a16:creationId xmlns:a16="http://schemas.microsoft.com/office/drawing/2014/main" id="{DA90EB3A-0584-1CAC-728D-B934C49AED67}"/>
                    </a:ext>
                  </a:extLst>
                </p:cNvPr>
                <p:cNvSpPr/>
                <p:nvPr/>
              </p:nvSpPr>
              <p:spPr>
                <a:xfrm>
                  <a:off x="1355182" y="1970990"/>
                  <a:ext cx="2177516" cy="566466"/>
                </a:xfrm>
                <a:prstGeom prst="roundRect">
                  <a:avLst/>
                </a:prstGeom>
                <a:gradFill flip="none" rotWithShape="1">
                  <a:gsLst>
                    <a:gs pos="0">
                      <a:schemeClr val="bg1">
                        <a:alpha val="0"/>
                        <a:lumMod val="53000"/>
                      </a:schemeClr>
                    </a:gs>
                    <a:gs pos="100000">
                      <a:schemeClr val="bg2">
                        <a:lumMod val="25000"/>
                        <a:alpha val="46000"/>
                      </a:schemeClr>
                    </a:gs>
                  </a:gsLst>
                  <a:lin ang="2700000" scaled="1"/>
                  <a:tileRect/>
                </a:gradFill>
                <a:ln w="63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050"/>
                </a:p>
              </p:txBody>
            </p:sp>
            <p:grpSp>
              <p:nvGrpSpPr>
                <p:cNvPr id="405" name="Group 404">
                  <a:extLst>
                    <a:ext uri="{FF2B5EF4-FFF2-40B4-BE49-F238E27FC236}">
                      <a16:creationId xmlns:a16="http://schemas.microsoft.com/office/drawing/2014/main" id="{611AE8E3-22EA-762F-63B2-B244D522C6C5}"/>
                    </a:ext>
                  </a:extLst>
                </p:cNvPr>
                <p:cNvGrpSpPr/>
                <p:nvPr/>
              </p:nvGrpSpPr>
              <p:grpSpPr>
                <a:xfrm>
                  <a:off x="1390566" y="2009487"/>
                  <a:ext cx="2202217" cy="531764"/>
                  <a:chOff x="1382505" y="2004875"/>
                  <a:chExt cx="2202217" cy="531764"/>
                </a:xfrm>
              </p:grpSpPr>
              <p:grpSp>
                <p:nvGrpSpPr>
                  <p:cNvPr id="406" name="Group 405">
                    <a:extLst>
                      <a:ext uri="{FF2B5EF4-FFF2-40B4-BE49-F238E27FC236}">
                        <a16:creationId xmlns:a16="http://schemas.microsoft.com/office/drawing/2014/main" id="{73F3F1BE-F20D-DFED-7E24-F53E309CBA2F}"/>
                      </a:ext>
                    </a:extLst>
                  </p:cNvPr>
                  <p:cNvGrpSpPr/>
                  <p:nvPr/>
                </p:nvGrpSpPr>
                <p:grpSpPr>
                  <a:xfrm>
                    <a:off x="1854117" y="2004875"/>
                    <a:ext cx="1730605" cy="456441"/>
                    <a:chOff x="1338939" y="1478640"/>
                    <a:chExt cx="1730605" cy="456441"/>
                  </a:xfrm>
                </p:grpSpPr>
                <p:sp>
                  <p:nvSpPr>
                    <p:cNvPr id="408" name="TextBox 407">
                      <a:extLst>
                        <a:ext uri="{FF2B5EF4-FFF2-40B4-BE49-F238E27FC236}">
                          <a16:creationId xmlns:a16="http://schemas.microsoft.com/office/drawing/2014/main" id="{E6A83D37-CB2E-FE02-9DAC-B44B6E28CAEE}"/>
                        </a:ext>
                      </a:extLst>
                    </p:cNvPr>
                    <p:cNvSpPr txBox="1"/>
                    <p:nvPr/>
                  </p:nvSpPr>
                  <p:spPr>
                    <a:xfrm>
                      <a:off x="1338939" y="1643189"/>
                      <a:ext cx="1680332" cy="291892"/>
                    </a:xfrm>
                    <a:prstGeom prst="rect">
                      <a:avLst/>
                    </a:prstGeom>
                    <a:noFill/>
                  </p:spPr>
                  <p:txBody>
                    <a:bodyPr wrap="square" rtlCol="0">
                      <a:spAutoFit/>
                    </a:bodyPr>
                    <a:lstStyle/>
                    <a:p>
                      <a:pPr algn="l"/>
                      <a:r>
                        <a:rPr lang="en-US" sz="800" b="0" i="0">
                          <a:solidFill>
                            <a:srgbClr val="D1D5DB"/>
                          </a:solidFill>
                          <a:effectLst/>
                          <a:latin typeface="Roboto" panose="02000000000000000000" pitchFamily="2" charset="0"/>
                          <a:ea typeface="Roboto" panose="02000000000000000000" pitchFamily="2" charset="0"/>
                        </a:rPr>
                        <a:t>App development yields code, designs, documentation, and deployed features.</a:t>
                      </a:r>
                      <a:endParaRPr lang="en-US" sz="800" i="0">
                        <a:solidFill>
                          <a:srgbClr val="D1D5DB"/>
                        </a:solidFill>
                        <a:effectLst/>
                        <a:latin typeface="Roboto" panose="02000000000000000000" pitchFamily="2" charset="0"/>
                        <a:ea typeface="Roboto" panose="02000000000000000000" pitchFamily="2" charset="0"/>
                      </a:endParaRPr>
                    </a:p>
                  </p:txBody>
                </p:sp>
                <p:sp>
                  <p:nvSpPr>
                    <p:cNvPr id="409" name="TextBox 408">
                      <a:extLst>
                        <a:ext uri="{FF2B5EF4-FFF2-40B4-BE49-F238E27FC236}">
                          <a16:creationId xmlns:a16="http://schemas.microsoft.com/office/drawing/2014/main" id="{0D538E6B-F1B5-AF40-06CF-510BC8392679}"/>
                        </a:ext>
                      </a:extLst>
                    </p:cNvPr>
                    <p:cNvSpPr txBox="1"/>
                    <p:nvPr/>
                  </p:nvSpPr>
                  <p:spPr>
                    <a:xfrm>
                      <a:off x="1338939" y="1478640"/>
                      <a:ext cx="1730605" cy="225553"/>
                    </a:xfrm>
                    <a:prstGeom prst="rect">
                      <a:avLst/>
                    </a:prstGeom>
                    <a:noFill/>
                  </p:spPr>
                  <p:txBody>
                    <a:bodyPr wrap="square">
                      <a:spAutoFit/>
                    </a:bodyPr>
                    <a:lstStyle/>
                    <a:p>
                      <a:r>
                        <a:rPr lang="en-US" sz="1100" b="1">
                          <a:solidFill>
                            <a:schemeClr val="bg1"/>
                          </a:solidFill>
                          <a:latin typeface="Amaranth" panose="02000503050000020004" pitchFamily="2" charset="0"/>
                        </a:rPr>
                        <a:t>Requirement Checklist</a:t>
                      </a:r>
                    </a:p>
                  </p:txBody>
                </p:sp>
              </p:grpSp>
              <p:sp>
                <p:nvSpPr>
                  <p:cNvPr id="407" name="TextBox 406">
                    <a:extLst>
                      <a:ext uri="{FF2B5EF4-FFF2-40B4-BE49-F238E27FC236}">
                        <a16:creationId xmlns:a16="http://schemas.microsoft.com/office/drawing/2014/main" id="{13CFF2DE-34BE-3BA2-7F6A-FE9E8927BC4B}"/>
                      </a:ext>
                    </a:extLst>
                  </p:cNvPr>
                  <p:cNvSpPr txBox="1"/>
                  <p:nvPr/>
                </p:nvSpPr>
                <p:spPr>
                  <a:xfrm>
                    <a:off x="1382505" y="2013419"/>
                    <a:ext cx="524374" cy="523220"/>
                  </a:xfrm>
                  <a:prstGeom prst="rect">
                    <a:avLst/>
                  </a:prstGeom>
                  <a:noFill/>
                </p:spPr>
                <p:txBody>
                  <a:bodyPr wrap="square">
                    <a:spAutoFit/>
                  </a:bodyPr>
                  <a:lstStyle/>
                  <a:p>
                    <a:r>
                      <a:rPr lang="en-US" sz="2800" b="1">
                        <a:solidFill>
                          <a:schemeClr val="bg1"/>
                        </a:solidFill>
                        <a:latin typeface="Amaranth" panose="02000503050000020004" pitchFamily="2" charset="0"/>
                      </a:rPr>
                      <a:t>12</a:t>
                    </a:r>
                  </a:p>
                </p:txBody>
              </p:sp>
            </p:grpSp>
          </p:grpSp>
          <p:cxnSp>
            <p:nvCxnSpPr>
              <p:cNvPr id="403" name="Straight Connector 402">
                <a:extLst>
                  <a:ext uri="{FF2B5EF4-FFF2-40B4-BE49-F238E27FC236}">
                    <a16:creationId xmlns:a16="http://schemas.microsoft.com/office/drawing/2014/main" id="{EFDCE848-63AE-4D01-7793-91218E519574}"/>
                  </a:ext>
                </a:extLst>
              </p:cNvPr>
              <p:cNvCxnSpPr/>
              <p:nvPr/>
            </p:nvCxnSpPr>
            <p:spPr>
              <a:xfrm>
                <a:off x="1283072" y="1871612"/>
                <a:ext cx="0" cy="340089"/>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grpSp>
        <p:nvGrpSpPr>
          <p:cNvPr id="4" name="Group 3">
            <a:extLst>
              <a:ext uri="{FF2B5EF4-FFF2-40B4-BE49-F238E27FC236}">
                <a16:creationId xmlns:a16="http://schemas.microsoft.com/office/drawing/2014/main" id="{424865BA-8492-3D11-E723-0C01162C7CD8}"/>
              </a:ext>
            </a:extLst>
          </p:cNvPr>
          <p:cNvGrpSpPr/>
          <p:nvPr/>
        </p:nvGrpSpPr>
        <p:grpSpPr>
          <a:xfrm>
            <a:off x="825600" y="3337357"/>
            <a:ext cx="10290515" cy="693157"/>
            <a:chOff x="825600" y="3496529"/>
            <a:chExt cx="10290515" cy="693157"/>
          </a:xfrm>
        </p:grpSpPr>
        <p:grpSp>
          <p:nvGrpSpPr>
            <p:cNvPr id="340" name="Group 339">
              <a:extLst>
                <a:ext uri="{FF2B5EF4-FFF2-40B4-BE49-F238E27FC236}">
                  <a16:creationId xmlns:a16="http://schemas.microsoft.com/office/drawing/2014/main" id="{55BAE37C-9EC6-A163-66E5-2069BC5B9DDF}"/>
                </a:ext>
              </a:extLst>
            </p:cNvPr>
            <p:cNvGrpSpPr/>
            <p:nvPr/>
          </p:nvGrpSpPr>
          <p:grpSpPr>
            <a:xfrm>
              <a:off x="825600" y="3521722"/>
              <a:ext cx="3285007" cy="667765"/>
              <a:chOff x="782256" y="1755940"/>
              <a:chExt cx="2406038" cy="575729"/>
            </a:xfrm>
          </p:grpSpPr>
          <p:grpSp>
            <p:nvGrpSpPr>
              <p:cNvPr id="341" name="Group 340">
                <a:extLst>
                  <a:ext uri="{FF2B5EF4-FFF2-40B4-BE49-F238E27FC236}">
                    <a16:creationId xmlns:a16="http://schemas.microsoft.com/office/drawing/2014/main" id="{D727D04A-60AE-A2C6-31CA-74E5BA60E160}"/>
                  </a:ext>
                </a:extLst>
              </p:cNvPr>
              <p:cNvGrpSpPr/>
              <p:nvPr/>
            </p:nvGrpSpPr>
            <p:grpSpPr>
              <a:xfrm>
                <a:off x="782256" y="1755940"/>
                <a:ext cx="2406038" cy="575729"/>
                <a:chOff x="1324813" y="1952158"/>
                <a:chExt cx="2406038" cy="575729"/>
              </a:xfrm>
            </p:grpSpPr>
            <p:sp>
              <p:nvSpPr>
                <p:cNvPr id="343" name="Rectangle: Rounded Corners 342">
                  <a:extLst>
                    <a:ext uri="{FF2B5EF4-FFF2-40B4-BE49-F238E27FC236}">
                      <a16:creationId xmlns:a16="http://schemas.microsoft.com/office/drawing/2014/main" id="{C6AC36BC-C4A1-9E97-2A52-257038C28B2C}"/>
                    </a:ext>
                  </a:extLst>
                </p:cNvPr>
                <p:cNvSpPr/>
                <p:nvPr/>
              </p:nvSpPr>
              <p:spPr>
                <a:xfrm>
                  <a:off x="1324813" y="1961421"/>
                  <a:ext cx="2177516" cy="566466"/>
                </a:xfrm>
                <a:prstGeom prst="roundRect">
                  <a:avLst/>
                </a:prstGeom>
                <a:gradFill flip="none" rotWithShape="1">
                  <a:gsLst>
                    <a:gs pos="0">
                      <a:schemeClr val="bg1">
                        <a:alpha val="0"/>
                        <a:lumMod val="53000"/>
                      </a:schemeClr>
                    </a:gs>
                    <a:gs pos="100000">
                      <a:schemeClr val="bg2">
                        <a:lumMod val="25000"/>
                        <a:alpha val="46000"/>
                      </a:schemeClr>
                    </a:gs>
                  </a:gsLst>
                  <a:lin ang="2700000" scaled="1"/>
                  <a:tileRect/>
                </a:gradFill>
                <a:ln w="63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050"/>
                </a:p>
              </p:txBody>
            </p:sp>
            <p:grpSp>
              <p:nvGrpSpPr>
                <p:cNvPr id="344" name="Group 343">
                  <a:extLst>
                    <a:ext uri="{FF2B5EF4-FFF2-40B4-BE49-F238E27FC236}">
                      <a16:creationId xmlns:a16="http://schemas.microsoft.com/office/drawing/2014/main" id="{C403AD5C-F38E-9614-2016-E721B5F3C70D}"/>
                    </a:ext>
                  </a:extLst>
                </p:cNvPr>
                <p:cNvGrpSpPr/>
                <p:nvPr/>
              </p:nvGrpSpPr>
              <p:grpSpPr>
                <a:xfrm>
                  <a:off x="1391796" y="1952158"/>
                  <a:ext cx="2339055" cy="527283"/>
                  <a:chOff x="1383735" y="1947546"/>
                  <a:chExt cx="2339055" cy="527283"/>
                </a:xfrm>
              </p:grpSpPr>
              <p:grpSp>
                <p:nvGrpSpPr>
                  <p:cNvPr id="345" name="Group 344">
                    <a:extLst>
                      <a:ext uri="{FF2B5EF4-FFF2-40B4-BE49-F238E27FC236}">
                        <a16:creationId xmlns:a16="http://schemas.microsoft.com/office/drawing/2014/main" id="{4E1DBA27-36E0-8380-1564-A5943DDDEE44}"/>
                      </a:ext>
                    </a:extLst>
                  </p:cNvPr>
                  <p:cNvGrpSpPr/>
                  <p:nvPr/>
                </p:nvGrpSpPr>
                <p:grpSpPr>
                  <a:xfrm>
                    <a:off x="1822541" y="2031245"/>
                    <a:ext cx="1900249" cy="443584"/>
                    <a:chOff x="1307363" y="1505010"/>
                    <a:chExt cx="1900249" cy="443584"/>
                  </a:xfrm>
                </p:grpSpPr>
                <p:sp>
                  <p:nvSpPr>
                    <p:cNvPr id="347" name="TextBox 346">
                      <a:extLst>
                        <a:ext uri="{FF2B5EF4-FFF2-40B4-BE49-F238E27FC236}">
                          <a16:creationId xmlns:a16="http://schemas.microsoft.com/office/drawing/2014/main" id="{2005E634-1631-3C56-FF5E-0BA1C20452A9}"/>
                        </a:ext>
                      </a:extLst>
                    </p:cNvPr>
                    <p:cNvSpPr txBox="1"/>
                    <p:nvPr/>
                  </p:nvSpPr>
                  <p:spPr>
                    <a:xfrm>
                      <a:off x="1307363" y="1656702"/>
                      <a:ext cx="1900249" cy="291892"/>
                    </a:xfrm>
                    <a:prstGeom prst="rect">
                      <a:avLst/>
                    </a:prstGeom>
                    <a:noFill/>
                  </p:spPr>
                  <p:txBody>
                    <a:bodyPr wrap="square" rtlCol="0">
                      <a:spAutoFit/>
                    </a:bodyPr>
                    <a:lstStyle/>
                    <a:p>
                      <a:pPr algn="l"/>
                      <a:r>
                        <a:rPr lang="en-US" sz="800" i="0">
                          <a:solidFill>
                            <a:srgbClr val="D1D5DB"/>
                          </a:solidFill>
                          <a:effectLst/>
                          <a:latin typeface="Roboto" panose="02000000000000000000" pitchFamily="2" charset="0"/>
                          <a:ea typeface="Roboto" panose="02000000000000000000" pitchFamily="2" charset="0"/>
                        </a:rPr>
                        <a:t>At Hathor Union, agile teams deploy tailored solutions, showcasing teamwork and tech expertise.</a:t>
                      </a:r>
                    </a:p>
                  </p:txBody>
                </p:sp>
                <p:sp>
                  <p:nvSpPr>
                    <p:cNvPr id="348" name="TextBox 347">
                      <a:extLst>
                        <a:ext uri="{FF2B5EF4-FFF2-40B4-BE49-F238E27FC236}">
                          <a16:creationId xmlns:a16="http://schemas.microsoft.com/office/drawing/2014/main" id="{2FD5BD4F-55EE-1DAF-3EC0-89974DED223D}"/>
                        </a:ext>
                      </a:extLst>
                    </p:cNvPr>
                    <p:cNvSpPr txBox="1"/>
                    <p:nvPr/>
                  </p:nvSpPr>
                  <p:spPr>
                    <a:xfrm>
                      <a:off x="1307363" y="1505010"/>
                      <a:ext cx="1292111" cy="261610"/>
                    </a:xfrm>
                    <a:prstGeom prst="rect">
                      <a:avLst/>
                    </a:prstGeom>
                    <a:noFill/>
                  </p:spPr>
                  <p:txBody>
                    <a:bodyPr wrap="square">
                      <a:spAutoFit/>
                    </a:bodyPr>
                    <a:lstStyle/>
                    <a:p>
                      <a:r>
                        <a:rPr lang="en-US" sz="1100" b="1">
                          <a:solidFill>
                            <a:schemeClr val="bg1"/>
                          </a:solidFill>
                          <a:latin typeface="Amaranth" panose="02000503050000020004" pitchFamily="2" charset="0"/>
                        </a:rPr>
                        <a:t>Capabilities</a:t>
                      </a:r>
                    </a:p>
                  </p:txBody>
                </p:sp>
              </p:grpSp>
              <p:sp>
                <p:nvSpPr>
                  <p:cNvPr id="346" name="TextBox 345">
                    <a:extLst>
                      <a:ext uri="{FF2B5EF4-FFF2-40B4-BE49-F238E27FC236}">
                        <a16:creationId xmlns:a16="http://schemas.microsoft.com/office/drawing/2014/main" id="{76571CDE-B760-3B0A-F734-B2B2C0F8F136}"/>
                      </a:ext>
                    </a:extLst>
                  </p:cNvPr>
                  <p:cNvSpPr txBox="1"/>
                  <p:nvPr/>
                </p:nvSpPr>
                <p:spPr>
                  <a:xfrm>
                    <a:off x="1383735" y="1947546"/>
                    <a:ext cx="338316" cy="523220"/>
                  </a:xfrm>
                  <a:prstGeom prst="rect">
                    <a:avLst/>
                  </a:prstGeom>
                  <a:noFill/>
                </p:spPr>
                <p:txBody>
                  <a:bodyPr wrap="square">
                    <a:spAutoFit/>
                  </a:bodyPr>
                  <a:lstStyle/>
                  <a:p>
                    <a:r>
                      <a:rPr lang="en-US" sz="2800" b="1">
                        <a:solidFill>
                          <a:schemeClr val="bg1"/>
                        </a:solidFill>
                        <a:latin typeface="Amaranth" panose="02000503050000020004" pitchFamily="2" charset="0"/>
                      </a:rPr>
                      <a:t>3</a:t>
                    </a:r>
                  </a:p>
                </p:txBody>
              </p:sp>
            </p:grpSp>
          </p:grpSp>
          <p:cxnSp>
            <p:nvCxnSpPr>
              <p:cNvPr id="342" name="Straight Connector 341">
                <a:extLst>
                  <a:ext uri="{FF2B5EF4-FFF2-40B4-BE49-F238E27FC236}">
                    <a16:creationId xmlns:a16="http://schemas.microsoft.com/office/drawing/2014/main" id="{81582843-CD01-5CD1-0B49-F4E95DEFB740}"/>
                  </a:ext>
                </a:extLst>
              </p:cNvPr>
              <p:cNvCxnSpPr/>
              <p:nvPr/>
            </p:nvCxnSpPr>
            <p:spPr>
              <a:xfrm>
                <a:off x="1258151" y="1874664"/>
                <a:ext cx="0" cy="340089"/>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400" name="Group 399">
              <a:extLst>
                <a:ext uri="{FF2B5EF4-FFF2-40B4-BE49-F238E27FC236}">
                  <a16:creationId xmlns:a16="http://schemas.microsoft.com/office/drawing/2014/main" id="{7735B289-D6F8-7EF1-4F5B-33FA4C4452A7}"/>
                </a:ext>
              </a:extLst>
            </p:cNvPr>
            <p:cNvGrpSpPr/>
            <p:nvPr/>
          </p:nvGrpSpPr>
          <p:grpSpPr>
            <a:xfrm>
              <a:off x="4473814" y="3532665"/>
              <a:ext cx="2973001" cy="657021"/>
              <a:chOff x="782256" y="1765203"/>
              <a:chExt cx="2177516" cy="566466"/>
            </a:xfrm>
          </p:grpSpPr>
          <p:grpSp>
            <p:nvGrpSpPr>
              <p:cNvPr id="410" name="Group 409">
                <a:extLst>
                  <a:ext uri="{FF2B5EF4-FFF2-40B4-BE49-F238E27FC236}">
                    <a16:creationId xmlns:a16="http://schemas.microsoft.com/office/drawing/2014/main" id="{B186A417-C70C-AC04-11CD-FBD85F2C449B}"/>
                  </a:ext>
                </a:extLst>
              </p:cNvPr>
              <p:cNvGrpSpPr/>
              <p:nvPr/>
            </p:nvGrpSpPr>
            <p:grpSpPr>
              <a:xfrm>
                <a:off x="782256" y="1765203"/>
                <a:ext cx="2177516" cy="566466"/>
                <a:chOff x="1324813" y="1961421"/>
                <a:chExt cx="2177516" cy="566466"/>
              </a:xfrm>
            </p:grpSpPr>
            <p:sp>
              <p:nvSpPr>
                <p:cNvPr id="412" name="Rectangle: Rounded Corners 411">
                  <a:extLst>
                    <a:ext uri="{FF2B5EF4-FFF2-40B4-BE49-F238E27FC236}">
                      <a16:creationId xmlns:a16="http://schemas.microsoft.com/office/drawing/2014/main" id="{F39EA37D-72EC-84F1-EBE6-F42758A6F6C5}"/>
                    </a:ext>
                  </a:extLst>
                </p:cNvPr>
                <p:cNvSpPr/>
                <p:nvPr/>
              </p:nvSpPr>
              <p:spPr>
                <a:xfrm>
                  <a:off x="1324813" y="1961421"/>
                  <a:ext cx="2177516" cy="566466"/>
                </a:xfrm>
                <a:prstGeom prst="roundRect">
                  <a:avLst/>
                </a:prstGeom>
                <a:gradFill flip="none" rotWithShape="1">
                  <a:gsLst>
                    <a:gs pos="0">
                      <a:schemeClr val="bg1">
                        <a:alpha val="0"/>
                        <a:lumMod val="53000"/>
                      </a:schemeClr>
                    </a:gs>
                    <a:gs pos="100000">
                      <a:schemeClr val="bg2">
                        <a:lumMod val="25000"/>
                        <a:alpha val="46000"/>
                      </a:schemeClr>
                    </a:gs>
                  </a:gsLst>
                  <a:lin ang="2700000" scaled="1"/>
                  <a:tileRect/>
                </a:gradFill>
                <a:ln w="63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050"/>
                </a:p>
              </p:txBody>
            </p:sp>
            <p:grpSp>
              <p:nvGrpSpPr>
                <p:cNvPr id="413" name="Group 412">
                  <a:extLst>
                    <a:ext uri="{FF2B5EF4-FFF2-40B4-BE49-F238E27FC236}">
                      <a16:creationId xmlns:a16="http://schemas.microsoft.com/office/drawing/2014/main" id="{AE2DFEAE-3AA4-1E95-913A-05ED2DCF0EA7}"/>
                    </a:ext>
                  </a:extLst>
                </p:cNvPr>
                <p:cNvGrpSpPr/>
                <p:nvPr/>
              </p:nvGrpSpPr>
              <p:grpSpPr>
                <a:xfrm>
                  <a:off x="1396217" y="1998377"/>
                  <a:ext cx="2105620" cy="523220"/>
                  <a:chOff x="1388156" y="1993765"/>
                  <a:chExt cx="2105620" cy="523220"/>
                </a:xfrm>
              </p:grpSpPr>
              <p:grpSp>
                <p:nvGrpSpPr>
                  <p:cNvPr id="414" name="Group 413">
                    <a:extLst>
                      <a:ext uri="{FF2B5EF4-FFF2-40B4-BE49-F238E27FC236}">
                        <a16:creationId xmlns:a16="http://schemas.microsoft.com/office/drawing/2014/main" id="{073AAEB2-E5E8-3FE8-8AC7-EBA0E5DD5158}"/>
                      </a:ext>
                    </a:extLst>
                  </p:cNvPr>
                  <p:cNvGrpSpPr/>
                  <p:nvPr/>
                </p:nvGrpSpPr>
                <p:grpSpPr>
                  <a:xfrm>
                    <a:off x="1788321" y="2008772"/>
                    <a:ext cx="1705455" cy="475701"/>
                    <a:chOff x="1273143" y="1482537"/>
                    <a:chExt cx="1705455" cy="475701"/>
                  </a:xfrm>
                </p:grpSpPr>
                <p:sp>
                  <p:nvSpPr>
                    <p:cNvPr id="416" name="TextBox 415">
                      <a:extLst>
                        <a:ext uri="{FF2B5EF4-FFF2-40B4-BE49-F238E27FC236}">
                          <a16:creationId xmlns:a16="http://schemas.microsoft.com/office/drawing/2014/main" id="{0EA0B870-118C-7FA4-57B5-1BC6B4BAD9C1}"/>
                        </a:ext>
                      </a:extLst>
                    </p:cNvPr>
                    <p:cNvSpPr txBox="1"/>
                    <p:nvPr/>
                  </p:nvSpPr>
                  <p:spPr>
                    <a:xfrm>
                      <a:off x="1276977" y="1666346"/>
                      <a:ext cx="1701621" cy="291892"/>
                    </a:xfrm>
                    <a:prstGeom prst="rect">
                      <a:avLst/>
                    </a:prstGeom>
                    <a:noFill/>
                  </p:spPr>
                  <p:txBody>
                    <a:bodyPr wrap="square" rtlCol="0">
                      <a:spAutoFit/>
                    </a:bodyPr>
                    <a:lstStyle/>
                    <a:p>
                      <a:pPr algn="l"/>
                      <a:r>
                        <a:rPr lang="en-US" sz="800" i="0">
                          <a:solidFill>
                            <a:srgbClr val="D1D5DB"/>
                          </a:solidFill>
                          <a:effectLst/>
                          <a:latin typeface="Roboto" panose="02000000000000000000" pitchFamily="2" charset="0"/>
                          <a:ea typeface="Roboto" panose="02000000000000000000" pitchFamily="2" charset="0"/>
                        </a:rPr>
                        <a:t>In-depth exploration of key features, highlighting user benefits and advantages</a:t>
                      </a:r>
                    </a:p>
                  </p:txBody>
                </p:sp>
                <p:sp>
                  <p:nvSpPr>
                    <p:cNvPr id="417" name="TextBox 416">
                      <a:extLst>
                        <a:ext uri="{FF2B5EF4-FFF2-40B4-BE49-F238E27FC236}">
                          <a16:creationId xmlns:a16="http://schemas.microsoft.com/office/drawing/2014/main" id="{706ABC5C-1D5A-5B9E-BF8B-F0A39E0BFEB6}"/>
                        </a:ext>
                      </a:extLst>
                    </p:cNvPr>
                    <p:cNvSpPr txBox="1"/>
                    <p:nvPr/>
                  </p:nvSpPr>
                  <p:spPr>
                    <a:xfrm>
                      <a:off x="1273143" y="1482537"/>
                      <a:ext cx="1502259" cy="261610"/>
                    </a:xfrm>
                    <a:prstGeom prst="rect">
                      <a:avLst/>
                    </a:prstGeom>
                    <a:noFill/>
                  </p:spPr>
                  <p:txBody>
                    <a:bodyPr wrap="square">
                      <a:spAutoFit/>
                    </a:bodyPr>
                    <a:lstStyle/>
                    <a:p>
                      <a:r>
                        <a:rPr lang="en-US" sz="1100" b="1">
                          <a:solidFill>
                            <a:schemeClr val="bg1"/>
                          </a:solidFill>
                          <a:latin typeface="Amaranth" panose="02000503050000020004" pitchFamily="2" charset="0"/>
                        </a:rPr>
                        <a:t>Features</a:t>
                      </a:r>
                    </a:p>
                  </p:txBody>
                </p:sp>
              </p:grpSp>
              <p:sp>
                <p:nvSpPr>
                  <p:cNvPr id="415" name="TextBox 414">
                    <a:extLst>
                      <a:ext uri="{FF2B5EF4-FFF2-40B4-BE49-F238E27FC236}">
                        <a16:creationId xmlns:a16="http://schemas.microsoft.com/office/drawing/2014/main" id="{1FF917A8-4760-D7C8-27ED-83907022FC09}"/>
                      </a:ext>
                    </a:extLst>
                  </p:cNvPr>
                  <p:cNvSpPr txBox="1"/>
                  <p:nvPr/>
                </p:nvSpPr>
                <p:spPr>
                  <a:xfrm>
                    <a:off x="1388156" y="1993765"/>
                    <a:ext cx="338316" cy="523220"/>
                  </a:xfrm>
                  <a:prstGeom prst="rect">
                    <a:avLst/>
                  </a:prstGeom>
                  <a:noFill/>
                </p:spPr>
                <p:txBody>
                  <a:bodyPr wrap="square">
                    <a:spAutoFit/>
                  </a:bodyPr>
                  <a:lstStyle/>
                  <a:p>
                    <a:r>
                      <a:rPr lang="en-US" sz="2800" b="1">
                        <a:solidFill>
                          <a:schemeClr val="bg1"/>
                        </a:solidFill>
                        <a:latin typeface="Amaranth" panose="02000503050000020004" pitchFamily="2" charset="0"/>
                      </a:rPr>
                      <a:t>8</a:t>
                    </a:r>
                  </a:p>
                </p:txBody>
              </p:sp>
            </p:grpSp>
          </p:grpSp>
          <p:cxnSp>
            <p:nvCxnSpPr>
              <p:cNvPr id="411" name="Straight Connector 410">
                <a:extLst>
                  <a:ext uri="{FF2B5EF4-FFF2-40B4-BE49-F238E27FC236}">
                    <a16:creationId xmlns:a16="http://schemas.microsoft.com/office/drawing/2014/main" id="{37281832-3F40-E221-7EB3-0F28CF5D0542}"/>
                  </a:ext>
                </a:extLst>
              </p:cNvPr>
              <p:cNvCxnSpPr/>
              <p:nvPr/>
            </p:nvCxnSpPr>
            <p:spPr>
              <a:xfrm>
                <a:off x="1211010" y="1874664"/>
                <a:ext cx="0" cy="340089"/>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451" name="Group 450">
              <a:extLst>
                <a:ext uri="{FF2B5EF4-FFF2-40B4-BE49-F238E27FC236}">
                  <a16:creationId xmlns:a16="http://schemas.microsoft.com/office/drawing/2014/main" id="{A396F976-BF10-446D-75E1-09E4AA0F36B4}"/>
                </a:ext>
              </a:extLst>
            </p:cNvPr>
            <p:cNvGrpSpPr/>
            <p:nvPr/>
          </p:nvGrpSpPr>
          <p:grpSpPr>
            <a:xfrm>
              <a:off x="8064047" y="3496529"/>
              <a:ext cx="3052068" cy="657021"/>
              <a:chOff x="777712" y="1765203"/>
              <a:chExt cx="2235427" cy="566466"/>
            </a:xfrm>
          </p:grpSpPr>
          <p:grpSp>
            <p:nvGrpSpPr>
              <p:cNvPr id="497" name="Group 496">
                <a:extLst>
                  <a:ext uri="{FF2B5EF4-FFF2-40B4-BE49-F238E27FC236}">
                    <a16:creationId xmlns:a16="http://schemas.microsoft.com/office/drawing/2014/main" id="{794EF3DB-B0CE-0CDF-E8D9-8A1CF390DC0C}"/>
                  </a:ext>
                </a:extLst>
              </p:cNvPr>
              <p:cNvGrpSpPr/>
              <p:nvPr/>
            </p:nvGrpSpPr>
            <p:grpSpPr>
              <a:xfrm>
                <a:off x="777712" y="1765203"/>
                <a:ext cx="2235427" cy="566466"/>
                <a:chOff x="1320269" y="1961421"/>
                <a:chExt cx="2235427" cy="566466"/>
              </a:xfrm>
            </p:grpSpPr>
            <p:sp>
              <p:nvSpPr>
                <p:cNvPr id="499" name="Rectangle: Rounded Corners 498">
                  <a:extLst>
                    <a:ext uri="{FF2B5EF4-FFF2-40B4-BE49-F238E27FC236}">
                      <a16:creationId xmlns:a16="http://schemas.microsoft.com/office/drawing/2014/main" id="{73C6B0ED-8740-4863-EB47-A2D4E26DF4A3}"/>
                    </a:ext>
                  </a:extLst>
                </p:cNvPr>
                <p:cNvSpPr/>
                <p:nvPr/>
              </p:nvSpPr>
              <p:spPr>
                <a:xfrm>
                  <a:off x="1324813" y="1961421"/>
                  <a:ext cx="2177516" cy="566466"/>
                </a:xfrm>
                <a:prstGeom prst="roundRect">
                  <a:avLst/>
                </a:prstGeom>
                <a:gradFill flip="none" rotWithShape="1">
                  <a:gsLst>
                    <a:gs pos="0">
                      <a:schemeClr val="bg1">
                        <a:alpha val="0"/>
                        <a:lumMod val="53000"/>
                      </a:schemeClr>
                    </a:gs>
                    <a:gs pos="100000">
                      <a:schemeClr val="bg2">
                        <a:lumMod val="25000"/>
                        <a:alpha val="46000"/>
                      </a:schemeClr>
                    </a:gs>
                  </a:gsLst>
                  <a:lin ang="2700000" scaled="1"/>
                  <a:tileRect/>
                </a:gradFill>
                <a:ln w="63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050"/>
                </a:p>
              </p:txBody>
            </p:sp>
            <p:grpSp>
              <p:nvGrpSpPr>
                <p:cNvPr id="500" name="Group 499">
                  <a:extLst>
                    <a:ext uri="{FF2B5EF4-FFF2-40B4-BE49-F238E27FC236}">
                      <a16:creationId xmlns:a16="http://schemas.microsoft.com/office/drawing/2014/main" id="{B6288B2A-811D-F3A4-C828-D30FB0938A58}"/>
                    </a:ext>
                  </a:extLst>
                </p:cNvPr>
                <p:cNvGrpSpPr/>
                <p:nvPr/>
              </p:nvGrpSpPr>
              <p:grpSpPr>
                <a:xfrm>
                  <a:off x="1320269" y="1979316"/>
                  <a:ext cx="2235427" cy="523220"/>
                  <a:chOff x="1312208" y="1974704"/>
                  <a:chExt cx="2235427" cy="523220"/>
                </a:xfrm>
              </p:grpSpPr>
              <p:grpSp>
                <p:nvGrpSpPr>
                  <p:cNvPr id="501" name="Group 500">
                    <a:extLst>
                      <a:ext uri="{FF2B5EF4-FFF2-40B4-BE49-F238E27FC236}">
                        <a16:creationId xmlns:a16="http://schemas.microsoft.com/office/drawing/2014/main" id="{C10A538B-DFF2-89D2-C8D9-1514D11489BE}"/>
                      </a:ext>
                    </a:extLst>
                  </p:cNvPr>
                  <p:cNvGrpSpPr/>
                  <p:nvPr/>
                </p:nvGrpSpPr>
                <p:grpSpPr>
                  <a:xfrm>
                    <a:off x="1828317" y="1996412"/>
                    <a:ext cx="1719318" cy="456502"/>
                    <a:chOff x="1313139" y="1470177"/>
                    <a:chExt cx="1719318" cy="456502"/>
                  </a:xfrm>
                </p:grpSpPr>
                <p:sp>
                  <p:nvSpPr>
                    <p:cNvPr id="503" name="TextBox 502">
                      <a:extLst>
                        <a:ext uri="{FF2B5EF4-FFF2-40B4-BE49-F238E27FC236}">
                          <a16:creationId xmlns:a16="http://schemas.microsoft.com/office/drawing/2014/main" id="{52491434-7CDF-8375-76DD-D8344126453B}"/>
                        </a:ext>
                      </a:extLst>
                    </p:cNvPr>
                    <p:cNvSpPr txBox="1"/>
                    <p:nvPr/>
                  </p:nvSpPr>
                  <p:spPr>
                    <a:xfrm>
                      <a:off x="1322495" y="1634787"/>
                      <a:ext cx="1709962" cy="291892"/>
                    </a:xfrm>
                    <a:prstGeom prst="rect">
                      <a:avLst/>
                    </a:prstGeom>
                    <a:noFill/>
                  </p:spPr>
                  <p:txBody>
                    <a:bodyPr wrap="square" rtlCol="0">
                      <a:spAutoFit/>
                    </a:bodyPr>
                    <a:lstStyle/>
                    <a:p>
                      <a:pPr algn="l"/>
                      <a:r>
                        <a:rPr lang="en-US" sz="800" i="0">
                          <a:solidFill>
                            <a:srgbClr val="D1D5DB"/>
                          </a:solidFill>
                          <a:effectLst/>
                          <a:latin typeface="Roboto" panose="02000000000000000000" pitchFamily="2" charset="0"/>
                          <a:ea typeface="Roboto" panose="02000000000000000000" pitchFamily="2" charset="0"/>
                        </a:rPr>
                        <a:t>Overview and confirmation of project requirements alignment.</a:t>
                      </a:r>
                    </a:p>
                  </p:txBody>
                </p:sp>
                <p:sp>
                  <p:nvSpPr>
                    <p:cNvPr id="504" name="TextBox 503">
                      <a:extLst>
                        <a:ext uri="{FF2B5EF4-FFF2-40B4-BE49-F238E27FC236}">
                          <a16:creationId xmlns:a16="http://schemas.microsoft.com/office/drawing/2014/main" id="{B0EE5680-64CC-3CEE-2E44-43D3FDDD6396}"/>
                        </a:ext>
                      </a:extLst>
                    </p:cNvPr>
                    <p:cNvSpPr txBox="1"/>
                    <p:nvPr/>
                  </p:nvSpPr>
                  <p:spPr>
                    <a:xfrm>
                      <a:off x="1313139" y="1470177"/>
                      <a:ext cx="1711249" cy="225553"/>
                    </a:xfrm>
                    <a:prstGeom prst="rect">
                      <a:avLst/>
                    </a:prstGeom>
                    <a:noFill/>
                  </p:spPr>
                  <p:txBody>
                    <a:bodyPr wrap="square">
                      <a:spAutoFit/>
                    </a:bodyPr>
                    <a:lstStyle/>
                    <a:p>
                      <a:r>
                        <a:rPr lang="en-US" sz="1100" b="1">
                          <a:solidFill>
                            <a:schemeClr val="bg1"/>
                          </a:solidFill>
                          <a:latin typeface="Amaranth" panose="02000503050000020004" pitchFamily="2" charset="0"/>
                        </a:rPr>
                        <a:t>Service offering</a:t>
                      </a:r>
                    </a:p>
                  </p:txBody>
                </p:sp>
              </p:grpSp>
              <p:sp>
                <p:nvSpPr>
                  <p:cNvPr id="502" name="TextBox 501">
                    <a:extLst>
                      <a:ext uri="{FF2B5EF4-FFF2-40B4-BE49-F238E27FC236}">
                        <a16:creationId xmlns:a16="http://schemas.microsoft.com/office/drawing/2014/main" id="{0BD5C962-2C16-128F-6CAD-C6D683B29521}"/>
                      </a:ext>
                    </a:extLst>
                  </p:cNvPr>
                  <p:cNvSpPr txBox="1"/>
                  <p:nvPr/>
                </p:nvSpPr>
                <p:spPr>
                  <a:xfrm>
                    <a:off x="1312208" y="1974704"/>
                    <a:ext cx="582182" cy="523220"/>
                  </a:xfrm>
                  <a:prstGeom prst="rect">
                    <a:avLst/>
                  </a:prstGeom>
                  <a:noFill/>
                </p:spPr>
                <p:txBody>
                  <a:bodyPr wrap="square">
                    <a:spAutoFit/>
                  </a:bodyPr>
                  <a:lstStyle/>
                  <a:p>
                    <a:r>
                      <a:rPr lang="en-US" sz="2800" b="1">
                        <a:solidFill>
                          <a:schemeClr val="bg1"/>
                        </a:solidFill>
                        <a:latin typeface="Amaranth" panose="02000503050000020004" pitchFamily="2" charset="0"/>
                      </a:rPr>
                      <a:t>13</a:t>
                    </a:r>
                  </a:p>
                </p:txBody>
              </p:sp>
            </p:grpSp>
          </p:grpSp>
          <p:cxnSp>
            <p:nvCxnSpPr>
              <p:cNvPr id="498" name="Straight Connector 497">
                <a:extLst>
                  <a:ext uri="{FF2B5EF4-FFF2-40B4-BE49-F238E27FC236}">
                    <a16:creationId xmlns:a16="http://schemas.microsoft.com/office/drawing/2014/main" id="{0A82155B-7144-1BA4-7F3D-F853B4BDEC64}"/>
                  </a:ext>
                </a:extLst>
              </p:cNvPr>
              <p:cNvCxnSpPr/>
              <p:nvPr/>
            </p:nvCxnSpPr>
            <p:spPr>
              <a:xfrm>
                <a:off x="1258151" y="1874664"/>
                <a:ext cx="0" cy="340089"/>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A7F9432F-E29C-5B62-257A-B96E504622B6}"/>
              </a:ext>
            </a:extLst>
          </p:cNvPr>
          <p:cNvGrpSpPr/>
          <p:nvPr/>
        </p:nvGrpSpPr>
        <p:grpSpPr>
          <a:xfrm>
            <a:off x="842531" y="4296412"/>
            <a:ext cx="10261778" cy="688510"/>
            <a:chOff x="854931" y="4636229"/>
            <a:chExt cx="10261778" cy="688510"/>
          </a:xfrm>
        </p:grpSpPr>
        <p:grpSp>
          <p:nvGrpSpPr>
            <p:cNvPr id="349" name="Group 348">
              <a:extLst>
                <a:ext uri="{FF2B5EF4-FFF2-40B4-BE49-F238E27FC236}">
                  <a16:creationId xmlns:a16="http://schemas.microsoft.com/office/drawing/2014/main" id="{67877D01-A6CA-86BB-B6D9-BA9FACEAEF5C}"/>
                </a:ext>
              </a:extLst>
            </p:cNvPr>
            <p:cNvGrpSpPr/>
            <p:nvPr/>
          </p:nvGrpSpPr>
          <p:grpSpPr>
            <a:xfrm>
              <a:off x="854931" y="4636229"/>
              <a:ext cx="3038063" cy="667765"/>
              <a:chOff x="782256" y="1755940"/>
              <a:chExt cx="2225170" cy="575729"/>
            </a:xfrm>
          </p:grpSpPr>
          <p:grpSp>
            <p:nvGrpSpPr>
              <p:cNvPr id="350" name="Group 349">
                <a:extLst>
                  <a:ext uri="{FF2B5EF4-FFF2-40B4-BE49-F238E27FC236}">
                    <a16:creationId xmlns:a16="http://schemas.microsoft.com/office/drawing/2014/main" id="{7FFCCBB3-8238-EBE2-C029-7770D603A702}"/>
                  </a:ext>
                </a:extLst>
              </p:cNvPr>
              <p:cNvGrpSpPr/>
              <p:nvPr/>
            </p:nvGrpSpPr>
            <p:grpSpPr>
              <a:xfrm>
                <a:off x="782256" y="1755940"/>
                <a:ext cx="2225170" cy="575729"/>
                <a:chOff x="1324813" y="1952158"/>
                <a:chExt cx="2225170" cy="575729"/>
              </a:xfrm>
            </p:grpSpPr>
            <p:sp>
              <p:nvSpPr>
                <p:cNvPr id="352" name="Rectangle: Rounded Corners 351">
                  <a:extLst>
                    <a:ext uri="{FF2B5EF4-FFF2-40B4-BE49-F238E27FC236}">
                      <a16:creationId xmlns:a16="http://schemas.microsoft.com/office/drawing/2014/main" id="{743E595F-D0A9-4CD4-C44E-0D3CF32B810E}"/>
                    </a:ext>
                  </a:extLst>
                </p:cNvPr>
                <p:cNvSpPr/>
                <p:nvPr/>
              </p:nvSpPr>
              <p:spPr>
                <a:xfrm>
                  <a:off x="1324813" y="1961421"/>
                  <a:ext cx="2177516" cy="566466"/>
                </a:xfrm>
                <a:prstGeom prst="roundRect">
                  <a:avLst/>
                </a:prstGeom>
                <a:gradFill flip="none" rotWithShape="1">
                  <a:gsLst>
                    <a:gs pos="0">
                      <a:schemeClr val="bg1">
                        <a:alpha val="0"/>
                        <a:lumMod val="53000"/>
                      </a:schemeClr>
                    </a:gs>
                    <a:gs pos="100000">
                      <a:schemeClr val="bg2">
                        <a:lumMod val="25000"/>
                        <a:alpha val="46000"/>
                      </a:schemeClr>
                    </a:gs>
                  </a:gsLst>
                  <a:lin ang="2700000" scaled="1"/>
                  <a:tileRect/>
                </a:gradFill>
                <a:ln w="63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050"/>
                </a:p>
              </p:txBody>
            </p:sp>
            <p:grpSp>
              <p:nvGrpSpPr>
                <p:cNvPr id="353" name="Group 352">
                  <a:extLst>
                    <a:ext uri="{FF2B5EF4-FFF2-40B4-BE49-F238E27FC236}">
                      <a16:creationId xmlns:a16="http://schemas.microsoft.com/office/drawing/2014/main" id="{77869F7C-78E6-BB47-8EB1-8AE4F62509EA}"/>
                    </a:ext>
                  </a:extLst>
                </p:cNvPr>
                <p:cNvGrpSpPr/>
                <p:nvPr/>
              </p:nvGrpSpPr>
              <p:grpSpPr>
                <a:xfrm>
                  <a:off x="1391796" y="1952158"/>
                  <a:ext cx="2158187" cy="523220"/>
                  <a:chOff x="1383735" y="1947546"/>
                  <a:chExt cx="2158187" cy="523220"/>
                </a:xfrm>
              </p:grpSpPr>
              <p:grpSp>
                <p:nvGrpSpPr>
                  <p:cNvPr id="354" name="Group 353">
                    <a:extLst>
                      <a:ext uri="{FF2B5EF4-FFF2-40B4-BE49-F238E27FC236}">
                        <a16:creationId xmlns:a16="http://schemas.microsoft.com/office/drawing/2014/main" id="{99923436-B6ED-14EC-CA3C-267229438BC0}"/>
                      </a:ext>
                    </a:extLst>
                  </p:cNvPr>
                  <p:cNvGrpSpPr/>
                  <p:nvPr/>
                </p:nvGrpSpPr>
                <p:grpSpPr>
                  <a:xfrm>
                    <a:off x="1810140" y="1998746"/>
                    <a:ext cx="1731782" cy="456783"/>
                    <a:chOff x="1294962" y="1472511"/>
                    <a:chExt cx="1731782" cy="456783"/>
                  </a:xfrm>
                </p:grpSpPr>
                <p:sp>
                  <p:nvSpPr>
                    <p:cNvPr id="356" name="TextBox 355">
                      <a:extLst>
                        <a:ext uri="{FF2B5EF4-FFF2-40B4-BE49-F238E27FC236}">
                          <a16:creationId xmlns:a16="http://schemas.microsoft.com/office/drawing/2014/main" id="{F50C0BCF-B605-14CE-21A2-F1F541D0D3EA}"/>
                        </a:ext>
                      </a:extLst>
                    </p:cNvPr>
                    <p:cNvSpPr txBox="1"/>
                    <p:nvPr/>
                  </p:nvSpPr>
                  <p:spPr>
                    <a:xfrm>
                      <a:off x="1295392" y="1637402"/>
                      <a:ext cx="1709962" cy="291892"/>
                    </a:xfrm>
                    <a:prstGeom prst="rect">
                      <a:avLst/>
                    </a:prstGeom>
                    <a:noFill/>
                  </p:spPr>
                  <p:txBody>
                    <a:bodyPr wrap="square" rtlCol="0">
                      <a:spAutoFit/>
                    </a:bodyPr>
                    <a:lstStyle/>
                    <a:p>
                      <a:pPr algn="l"/>
                      <a:r>
                        <a:rPr lang="en-US" sz="800" i="0">
                          <a:solidFill>
                            <a:srgbClr val="D1D5DB"/>
                          </a:solidFill>
                          <a:effectLst/>
                          <a:latin typeface="Roboto" panose="02000000000000000000" pitchFamily="2" charset="0"/>
                          <a:ea typeface="Roboto" panose="02000000000000000000" pitchFamily="2" charset="0"/>
                        </a:rPr>
                        <a:t>Market Trends Insights &amp; Customer Needs/Expectations</a:t>
                      </a:r>
                    </a:p>
                  </p:txBody>
                </p:sp>
                <p:sp>
                  <p:nvSpPr>
                    <p:cNvPr id="357" name="TextBox 356">
                      <a:extLst>
                        <a:ext uri="{FF2B5EF4-FFF2-40B4-BE49-F238E27FC236}">
                          <a16:creationId xmlns:a16="http://schemas.microsoft.com/office/drawing/2014/main" id="{C92B6FAD-2563-6E11-590C-A4DE8083748D}"/>
                        </a:ext>
                      </a:extLst>
                    </p:cNvPr>
                    <p:cNvSpPr txBox="1"/>
                    <p:nvPr/>
                  </p:nvSpPr>
                  <p:spPr>
                    <a:xfrm>
                      <a:off x="1294962" y="1472511"/>
                      <a:ext cx="1731782" cy="261610"/>
                    </a:xfrm>
                    <a:prstGeom prst="rect">
                      <a:avLst/>
                    </a:prstGeom>
                    <a:noFill/>
                  </p:spPr>
                  <p:txBody>
                    <a:bodyPr wrap="square">
                      <a:spAutoFit/>
                    </a:bodyPr>
                    <a:lstStyle/>
                    <a:p>
                      <a:r>
                        <a:rPr lang="en-US" sz="1100" b="1">
                          <a:solidFill>
                            <a:schemeClr val="bg1"/>
                          </a:solidFill>
                          <a:latin typeface="Amaranth" panose="02000503050000020004" pitchFamily="2" charset="0"/>
                        </a:rPr>
                        <a:t>Our Understanding</a:t>
                      </a:r>
                    </a:p>
                  </p:txBody>
                </p:sp>
              </p:grpSp>
              <p:sp>
                <p:nvSpPr>
                  <p:cNvPr id="355" name="TextBox 354">
                    <a:extLst>
                      <a:ext uri="{FF2B5EF4-FFF2-40B4-BE49-F238E27FC236}">
                        <a16:creationId xmlns:a16="http://schemas.microsoft.com/office/drawing/2014/main" id="{A2F077CB-704A-0F36-E2FE-DA4CE84E582B}"/>
                      </a:ext>
                    </a:extLst>
                  </p:cNvPr>
                  <p:cNvSpPr txBox="1"/>
                  <p:nvPr/>
                </p:nvSpPr>
                <p:spPr>
                  <a:xfrm>
                    <a:off x="1383735" y="1947546"/>
                    <a:ext cx="338316" cy="523220"/>
                  </a:xfrm>
                  <a:prstGeom prst="rect">
                    <a:avLst/>
                  </a:prstGeom>
                  <a:noFill/>
                </p:spPr>
                <p:txBody>
                  <a:bodyPr wrap="square">
                    <a:spAutoFit/>
                  </a:bodyPr>
                  <a:lstStyle/>
                  <a:p>
                    <a:r>
                      <a:rPr lang="en-US" sz="2800" b="1">
                        <a:solidFill>
                          <a:schemeClr val="bg1"/>
                        </a:solidFill>
                        <a:latin typeface="Amaranth" panose="02000503050000020004" pitchFamily="2" charset="0"/>
                      </a:rPr>
                      <a:t>4</a:t>
                    </a:r>
                  </a:p>
                </p:txBody>
              </p:sp>
            </p:grpSp>
          </p:grpSp>
          <p:cxnSp>
            <p:nvCxnSpPr>
              <p:cNvPr id="351" name="Straight Connector 350">
                <a:extLst>
                  <a:ext uri="{FF2B5EF4-FFF2-40B4-BE49-F238E27FC236}">
                    <a16:creationId xmlns:a16="http://schemas.microsoft.com/office/drawing/2014/main" id="{7E2A97A5-3CC7-5B87-0867-B428F76675F6}"/>
                  </a:ext>
                </a:extLst>
              </p:cNvPr>
              <p:cNvCxnSpPr/>
              <p:nvPr/>
            </p:nvCxnSpPr>
            <p:spPr>
              <a:xfrm>
                <a:off x="1243605" y="1878390"/>
                <a:ext cx="0" cy="340089"/>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97" name="Group 396">
              <a:extLst>
                <a:ext uri="{FF2B5EF4-FFF2-40B4-BE49-F238E27FC236}">
                  <a16:creationId xmlns:a16="http://schemas.microsoft.com/office/drawing/2014/main" id="{0987BE41-5E99-C0C7-63F5-C6EB5244C0E2}"/>
                </a:ext>
              </a:extLst>
            </p:cNvPr>
            <p:cNvGrpSpPr/>
            <p:nvPr/>
          </p:nvGrpSpPr>
          <p:grpSpPr>
            <a:xfrm>
              <a:off x="4480173" y="4663959"/>
              <a:ext cx="3220940" cy="660780"/>
              <a:chOff x="737083" y="1773359"/>
              <a:chExt cx="2359114" cy="569707"/>
            </a:xfrm>
          </p:grpSpPr>
          <p:grpSp>
            <p:nvGrpSpPr>
              <p:cNvPr id="434" name="Group 433">
                <a:extLst>
                  <a:ext uri="{FF2B5EF4-FFF2-40B4-BE49-F238E27FC236}">
                    <a16:creationId xmlns:a16="http://schemas.microsoft.com/office/drawing/2014/main" id="{48BD4F4B-FD64-20C5-2B07-ACB363105750}"/>
                  </a:ext>
                </a:extLst>
              </p:cNvPr>
              <p:cNvGrpSpPr/>
              <p:nvPr/>
            </p:nvGrpSpPr>
            <p:grpSpPr>
              <a:xfrm>
                <a:off x="737083" y="1773359"/>
                <a:ext cx="2359114" cy="569707"/>
                <a:chOff x="1279640" y="1969577"/>
                <a:chExt cx="2359114" cy="569707"/>
              </a:xfrm>
            </p:grpSpPr>
            <p:sp>
              <p:nvSpPr>
                <p:cNvPr id="436" name="Rectangle: Rounded Corners 435">
                  <a:extLst>
                    <a:ext uri="{FF2B5EF4-FFF2-40B4-BE49-F238E27FC236}">
                      <a16:creationId xmlns:a16="http://schemas.microsoft.com/office/drawing/2014/main" id="{68954A9B-EF17-EAE1-9646-BE409B3C4932}"/>
                    </a:ext>
                  </a:extLst>
                </p:cNvPr>
                <p:cNvSpPr/>
                <p:nvPr/>
              </p:nvSpPr>
              <p:spPr>
                <a:xfrm>
                  <a:off x="1279640" y="1969577"/>
                  <a:ext cx="2177516" cy="566466"/>
                </a:xfrm>
                <a:prstGeom prst="roundRect">
                  <a:avLst/>
                </a:prstGeom>
                <a:gradFill flip="none" rotWithShape="1">
                  <a:gsLst>
                    <a:gs pos="0">
                      <a:schemeClr val="bg1">
                        <a:alpha val="0"/>
                        <a:lumMod val="53000"/>
                      </a:schemeClr>
                    </a:gs>
                    <a:gs pos="100000">
                      <a:schemeClr val="bg2">
                        <a:lumMod val="25000"/>
                        <a:alpha val="46000"/>
                      </a:schemeClr>
                    </a:gs>
                  </a:gsLst>
                  <a:lin ang="2700000" scaled="1"/>
                  <a:tileRect/>
                </a:gradFill>
                <a:ln w="63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050"/>
                </a:p>
              </p:txBody>
            </p:sp>
            <p:grpSp>
              <p:nvGrpSpPr>
                <p:cNvPr id="437" name="Group 436">
                  <a:extLst>
                    <a:ext uri="{FF2B5EF4-FFF2-40B4-BE49-F238E27FC236}">
                      <a16:creationId xmlns:a16="http://schemas.microsoft.com/office/drawing/2014/main" id="{C29BD5EF-1ECD-7406-209F-7C20F9B46637}"/>
                    </a:ext>
                  </a:extLst>
                </p:cNvPr>
                <p:cNvGrpSpPr/>
                <p:nvPr/>
              </p:nvGrpSpPr>
              <p:grpSpPr>
                <a:xfrm>
                  <a:off x="1368810" y="2016064"/>
                  <a:ext cx="2269944" cy="523220"/>
                  <a:chOff x="1360749" y="2011452"/>
                  <a:chExt cx="2269944" cy="523220"/>
                </a:xfrm>
              </p:grpSpPr>
              <p:grpSp>
                <p:nvGrpSpPr>
                  <p:cNvPr id="438" name="Group 437">
                    <a:extLst>
                      <a:ext uri="{FF2B5EF4-FFF2-40B4-BE49-F238E27FC236}">
                        <a16:creationId xmlns:a16="http://schemas.microsoft.com/office/drawing/2014/main" id="{030D605C-60DF-EC3B-9412-04FF3537322A}"/>
                      </a:ext>
                    </a:extLst>
                  </p:cNvPr>
                  <p:cNvGrpSpPr/>
                  <p:nvPr/>
                </p:nvGrpSpPr>
                <p:grpSpPr>
                  <a:xfrm>
                    <a:off x="1730444" y="2018560"/>
                    <a:ext cx="1900249" cy="484830"/>
                    <a:chOff x="1215266" y="1492325"/>
                    <a:chExt cx="1900249" cy="484830"/>
                  </a:xfrm>
                </p:grpSpPr>
                <p:sp>
                  <p:nvSpPr>
                    <p:cNvPr id="440" name="TextBox 439">
                      <a:extLst>
                        <a:ext uri="{FF2B5EF4-FFF2-40B4-BE49-F238E27FC236}">
                          <a16:creationId xmlns:a16="http://schemas.microsoft.com/office/drawing/2014/main" id="{09B8259C-0EE8-A0EC-23A1-541A6258EB77}"/>
                        </a:ext>
                      </a:extLst>
                    </p:cNvPr>
                    <p:cNvSpPr txBox="1"/>
                    <p:nvPr/>
                  </p:nvSpPr>
                  <p:spPr>
                    <a:xfrm>
                      <a:off x="1215266" y="1685263"/>
                      <a:ext cx="1900249" cy="291892"/>
                    </a:xfrm>
                    <a:prstGeom prst="rect">
                      <a:avLst/>
                    </a:prstGeom>
                    <a:noFill/>
                  </p:spPr>
                  <p:txBody>
                    <a:bodyPr wrap="square" rtlCol="0">
                      <a:spAutoFit/>
                    </a:bodyPr>
                    <a:lstStyle/>
                    <a:p>
                      <a:pPr algn="l"/>
                      <a:r>
                        <a:rPr lang="en-US" sz="800" i="0">
                          <a:solidFill>
                            <a:srgbClr val="D1D5DB"/>
                          </a:solidFill>
                          <a:effectLst/>
                          <a:latin typeface="Roboto" panose="02000000000000000000" pitchFamily="2" charset="0"/>
                          <a:ea typeface="Roboto" panose="02000000000000000000" pitchFamily="2" charset="0"/>
                        </a:rPr>
                        <a:t>Discussion on hosting options, exploring </a:t>
                      </a:r>
                    </a:p>
                    <a:p>
                      <a:pPr algn="l"/>
                      <a:r>
                        <a:rPr lang="en-US" sz="800" i="0">
                          <a:solidFill>
                            <a:srgbClr val="D1D5DB"/>
                          </a:solidFill>
                          <a:effectLst/>
                          <a:latin typeface="Roboto" panose="02000000000000000000" pitchFamily="2" charset="0"/>
                          <a:ea typeface="Roboto" panose="02000000000000000000" pitchFamily="2" charset="0"/>
                        </a:rPr>
                        <a:t>providers.</a:t>
                      </a:r>
                    </a:p>
                  </p:txBody>
                </p:sp>
                <p:sp>
                  <p:nvSpPr>
                    <p:cNvPr id="441" name="TextBox 440">
                      <a:extLst>
                        <a:ext uri="{FF2B5EF4-FFF2-40B4-BE49-F238E27FC236}">
                          <a16:creationId xmlns:a16="http://schemas.microsoft.com/office/drawing/2014/main" id="{860859C8-B4DA-813A-F99E-6D9DB9074374}"/>
                        </a:ext>
                      </a:extLst>
                    </p:cNvPr>
                    <p:cNvSpPr txBox="1"/>
                    <p:nvPr/>
                  </p:nvSpPr>
                  <p:spPr>
                    <a:xfrm>
                      <a:off x="1221292" y="1492325"/>
                      <a:ext cx="1292111" cy="261610"/>
                    </a:xfrm>
                    <a:prstGeom prst="rect">
                      <a:avLst/>
                    </a:prstGeom>
                    <a:noFill/>
                  </p:spPr>
                  <p:txBody>
                    <a:bodyPr wrap="square">
                      <a:spAutoFit/>
                    </a:bodyPr>
                    <a:lstStyle/>
                    <a:p>
                      <a:r>
                        <a:rPr lang="en-US" sz="1100" b="1">
                          <a:solidFill>
                            <a:schemeClr val="bg1"/>
                          </a:solidFill>
                          <a:latin typeface="Amaranth" panose="02000503050000020004" pitchFamily="2" charset="0"/>
                        </a:rPr>
                        <a:t>Hosting</a:t>
                      </a:r>
                    </a:p>
                  </p:txBody>
                </p:sp>
              </p:grpSp>
              <p:sp>
                <p:nvSpPr>
                  <p:cNvPr id="439" name="TextBox 438">
                    <a:extLst>
                      <a:ext uri="{FF2B5EF4-FFF2-40B4-BE49-F238E27FC236}">
                        <a16:creationId xmlns:a16="http://schemas.microsoft.com/office/drawing/2014/main" id="{2DFEAA07-4CE3-A64B-0CE1-8EA5E72C91BB}"/>
                      </a:ext>
                    </a:extLst>
                  </p:cNvPr>
                  <p:cNvSpPr txBox="1"/>
                  <p:nvPr/>
                </p:nvSpPr>
                <p:spPr>
                  <a:xfrm>
                    <a:off x="1360749" y="2011452"/>
                    <a:ext cx="338316" cy="523220"/>
                  </a:xfrm>
                  <a:prstGeom prst="rect">
                    <a:avLst/>
                  </a:prstGeom>
                  <a:noFill/>
                </p:spPr>
                <p:txBody>
                  <a:bodyPr wrap="square">
                    <a:spAutoFit/>
                  </a:bodyPr>
                  <a:lstStyle/>
                  <a:p>
                    <a:r>
                      <a:rPr lang="en-US" sz="2800" b="1">
                        <a:solidFill>
                          <a:schemeClr val="bg1"/>
                        </a:solidFill>
                        <a:latin typeface="Amaranth" panose="02000503050000020004" pitchFamily="2" charset="0"/>
                      </a:rPr>
                      <a:t>9</a:t>
                    </a:r>
                  </a:p>
                </p:txBody>
              </p:sp>
            </p:grpSp>
          </p:grpSp>
          <p:cxnSp>
            <p:nvCxnSpPr>
              <p:cNvPr id="435" name="Straight Connector 434">
                <a:extLst>
                  <a:ext uri="{FF2B5EF4-FFF2-40B4-BE49-F238E27FC236}">
                    <a16:creationId xmlns:a16="http://schemas.microsoft.com/office/drawing/2014/main" id="{2E00C9B0-4F41-ADB6-7FC6-85534CB92B18}"/>
                  </a:ext>
                </a:extLst>
              </p:cNvPr>
              <p:cNvCxnSpPr/>
              <p:nvPr/>
            </p:nvCxnSpPr>
            <p:spPr>
              <a:xfrm>
                <a:off x="1180247" y="1863211"/>
                <a:ext cx="0" cy="340089"/>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505" name="Group 504">
              <a:extLst>
                <a:ext uri="{FF2B5EF4-FFF2-40B4-BE49-F238E27FC236}">
                  <a16:creationId xmlns:a16="http://schemas.microsoft.com/office/drawing/2014/main" id="{D2011F14-C4E5-B623-A83C-7F606DADDE57}"/>
                </a:ext>
              </a:extLst>
            </p:cNvPr>
            <p:cNvGrpSpPr/>
            <p:nvPr/>
          </p:nvGrpSpPr>
          <p:grpSpPr>
            <a:xfrm>
              <a:off x="8047060" y="4655408"/>
              <a:ext cx="3069649" cy="657021"/>
              <a:chOff x="769234" y="1772476"/>
              <a:chExt cx="2248304" cy="566466"/>
            </a:xfrm>
          </p:grpSpPr>
          <p:grpSp>
            <p:nvGrpSpPr>
              <p:cNvPr id="506" name="Group 505">
                <a:extLst>
                  <a:ext uri="{FF2B5EF4-FFF2-40B4-BE49-F238E27FC236}">
                    <a16:creationId xmlns:a16="http://schemas.microsoft.com/office/drawing/2014/main" id="{5EF5FD61-CABD-5489-6765-637BE3DA9015}"/>
                  </a:ext>
                </a:extLst>
              </p:cNvPr>
              <p:cNvGrpSpPr/>
              <p:nvPr/>
            </p:nvGrpSpPr>
            <p:grpSpPr>
              <a:xfrm>
                <a:off x="769234" y="1772476"/>
                <a:ext cx="2248304" cy="566466"/>
                <a:chOff x="1311791" y="1968694"/>
                <a:chExt cx="2248304" cy="566466"/>
              </a:xfrm>
            </p:grpSpPr>
            <p:sp>
              <p:nvSpPr>
                <p:cNvPr id="508" name="Rectangle: Rounded Corners 507">
                  <a:extLst>
                    <a:ext uri="{FF2B5EF4-FFF2-40B4-BE49-F238E27FC236}">
                      <a16:creationId xmlns:a16="http://schemas.microsoft.com/office/drawing/2014/main" id="{5B0F01E4-C77C-1AEB-7C80-4C71D8331F83}"/>
                    </a:ext>
                  </a:extLst>
                </p:cNvPr>
                <p:cNvSpPr/>
                <p:nvPr/>
              </p:nvSpPr>
              <p:spPr>
                <a:xfrm>
                  <a:off x="1311791" y="1968694"/>
                  <a:ext cx="2177516" cy="566466"/>
                </a:xfrm>
                <a:prstGeom prst="roundRect">
                  <a:avLst/>
                </a:prstGeom>
                <a:gradFill flip="none" rotWithShape="1">
                  <a:gsLst>
                    <a:gs pos="0">
                      <a:schemeClr val="bg1">
                        <a:alpha val="0"/>
                        <a:lumMod val="53000"/>
                      </a:schemeClr>
                    </a:gs>
                    <a:gs pos="100000">
                      <a:schemeClr val="bg2">
                        <a:lumMod val="25000"/>
                        <a:alpha val="46000"/>
                      </a:schemeClr>
                    </a:gs>
                  </a:gsLst>
                  <a:lin ang="2700000" scaled="1"/>
                  <a:tileRect/>
                </a:gradFill>
                <a:ln w="63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050"/>
                </a:p>
              </p:txBody>
            </p:sp>
            <p:grpSp>
              <p:nvGrpSpPr>
                <p:cNvPr id="509" name="Group 508">
                  <a:extLst>
                    <a:ext uri="{FF2B5EF4-FFF2-40B4-BE49-F238E27FC236}">
                      <a16:creationId xmlns:a16="http://schemas.microsoft.com/office/drawing/2014/main" id="{E2D8D7B1-2B75-ABB3-A910-1A22008F2F3F}"/>
                    </a:ext>
                  </a:extLst>
                </p:cNvPr>
                <p:cNvGrpSpPr/>
                <p:nvPr/>
              </p:nvGrpSpPr>
              <p:grpSpPr>
                <a:xfrm>
                  <a:off x="1320269" y="1979316"/>
                  <a:ext cx="2239826" cy="523220"/>
                  <a:chOff x="1312208" y="1974704"/>
                  <a:chExt cx="2239826" cy="523220"/>
                </a:xfrm>
              </p:grpSpPr>
              <p:grpSp>
                <p:nvGrpSpPr>
                  <p:cNvPr id="510" name="Group 509">
                    <a:extLst>
                      <a:ext uri="{FF2B5EF4-FFF2-40B4-BE49-F238E27FC236}">
                        <a16:creationId xmlns:a16="http://schemas.microsoft.com/office/drawing/2014/main" id="{2198E81A-05EA-A600-01F0-AC8D44411987}"/>
                      </a:ext>
                    </a:extLst>
                  </p:cNvPr>
                  <p:cNvGrpSpPr/>
                  <p:nvPr/>
                </p:nvGrpSpPr>
                <p:grpSpPr>
                  <a:xfrm>
                    <a:off x="1830618" y="2010517"/>
                    <a:ext cx="1721416" cy="456499"/>
                    <a:chOff x="1315440" y="1484282"/>
                    <a:chExt cx="1721416" cy="456499"/>
                  </a:xfrm>
                </p:grpSpPr>
                <p:sp>
                  <p:nvSpPr>
                    <p:cNvPr id="512" name="TextBox 511">
                      <a:extLst>
                        <a:ext uri="{FF2B5EF4-FFF2-40B4-BE49-F238E27FC236}">
                          <a16:creationId xmlns:a16="http://schemas.microsoft.com/office/drawing/2014/main" id="{AC694CAF-4C81-A180-5D1D-5F7902722B47}"/>
                        </a:ext>
                      </a:extLst>
                    </p:cNvPr>
                    <p:cNvSpPr txBox="1"/>
                    <p:nvPr/>
                  </p:nvSpPr>
                  <p:spPr>
                    <a:xfrm>
                      <a:off x="1326894" y="1648889"/>
                      <a:ext cx="1709962" cy="291892"/>
                    </a:xfrm>
                    <a:prstGeom prst="rect">
                      <a:avLst/>
                    </a:prstGeom>
                    <a:noFill/>
                  </p:spPr>
                  <p:txBody>
                    <a:bodyPr wrap="square" rtlCol="0">
                      <a:spAutoFit/>
                    </a:bodyPr>
                    <a:lstStyle/>
                    <a:p>
                      <a:pPr algn="l"/>
                      <a:r>
                        <a:rPr lang="en-US" sz="800" i="0">
                          <a:solidFill>
                            <a:srgbClr val="D1D5DB"/>
                          </a:solidFill>
                          <a:effectLst/>
                          <a:latin typeface="Roboto" panose="02000000000000000000" pitchFamily="2" charset="0"/>
                          <a:ea typeface="Roboto" panose="02000000000000000000" pitchFamily="2" charset="0"/>
                        </a:rPr>
                        <a:t>App development involves designing, coding, and launching.</a:t>
                      </a:r>
                    </a:p>
                  </p:txBody>
                </p:sp>
                <p:sp>
                  <p:nvSpPr>
                    <p:cNvPr id="513" name="TextBox 512">
                      <a:extLst>
                        <a:ext uri="{FF2B5EF4-FFF2-40B4-BE49-F238E27FC236}">
                          <a16:creationId xmlns:a16="http://schemas.microsoft.com/office/drawing/2014/main" id="{2862CCEC-67C0-1E1C-51E1-51E0865F8F00}"/>
                        </a:ext>
                      </a:extLst>
                    </p:cNvPr>
                    <p:cNvSpPr txBox="1"/>
                    <p:nvPr/>
                  </p:nvSpPr>
                  <p:spPr>
                    <a:xfrm>
                      <a:off x="1315440" y="1484282"/>
                      <a:ext cx="1711249" cy="225553"/>
                    </a:xfrm>
                    <a:prstGeom prst="rect">
                      <a:avLst/>
                    </a:prstGeom>
                    <a:noFill/>
                  </p:spPr>
                  <p:txBody>
                    <a:bodyPr wrap="square">
                      <a:spAutoFit/>
                    </a:bodyPr>
                    <a:lstStyle/>
                    <a:p>
                      <a:r>
                        <a:rPr lang="en-US" sz="1100" b="1">
                          <a:solidFill>
                            <a:schemeClr val="bg1"/>
                          </a:solidFill>
                          <a:latin typeface="Amaranth" panose="02000503050000020004" pitchFamily="2" charset="0"/>
                        </a:rPr>
                        <a:t>Our Process</a:t>
                      </a:r>
                    </a:p>
                  </p:txBody>
                </p:sp>
              </p:grpSp>
              <p:sp>
                <p:nvSpPr>
                  <p:cNvPr id="511" name="TextBox 510">
                    <a:extLst>
                      <a:ext uri="{FF2B5EF4-FFF2-40B4-BE49-F238E27FC236}">
                        <a16:creationId xmlns:a16="http://schemas.microsoft.com/office/drawing/2014/main" id="{9DC65FD5-2FA2-1A22-8430-19396FF66B43}"/>
                      </a:ext>
                    </a:extLst>
                  </p:cNvPr>
                  <p:cNvSpPr txBox="1"/>
                  <p:nvPr/>
                </p:nvSpPr>
                <p:spPr>
                  <a:xfrm>
                    <a:off x="1312208" y="1974704"/>
                    <a:ext cx="582182" cy="523220"/>
                  </a:xfrm>
                  <a:prstGeom prst="rect">
                    <a:avLst/>
                  </a:prstGeom>
                  <a:noFill/>
                </p:spPr>
                <p:txBody>
                  <a:bodyPr wrap="square">
                    <a:spAutoFit/>
                  </a:bodyPr>
                  <a:lstStyle/>
                  <a:p>
                    <a:r>
                      <a:rPr lang="en-US" sz="2800" b="1">
                        <a:solidFill>
                          <a:schemeClr val="bg1"/>
                        </a:solidFill>
                        <a:latin typeface="Amaranth" panose="02000503050000020004" pitchFamily="2" charset="0"/>
                      </a:rPr>
                      <a:t>14</a:t>
                    </a:r>
                  </a:p>
                </p:txBody>
              </p:sp>
            </p:grpSp>
          </p:grpSp>
          <p:cxnSp>
            <p:nvCxnSpPr>
              <p:cNvPr id="507" name="Straight Connector 506">
                <a:extLst>
                  <a:ext uri="{FF2B5EF4-FFF2-40B4-BE49-F238E27FC236}">
                    <a16:creationId xmlns:a16="http://schemas.microsoft.com/office/drawing/2014/main" id="{F06BAA38-51F8-17EA-D386-B71786CCDACA}"/>
                  </a:ext>
                </a:extLst>
              </p:cNvPr>
              <p:cNvCxnSpPr/>
              <p:nvPr/>
            </p:nvCxnSpPr>
            <p:spPr>
              <a:xfrm>
                <a:off x="1265137" y="1878392"/>
                <a:ext cx="0" cy="340089"/>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grpSp>
        <p:nvGrpSpPr>
          <p:cNvPr id="19" name="Group 18">
            <a:extLst>
              <a:ext uri="{FF2B5EF4-FFF2-40B4-BE49-F238E27FC236}">
                <a16:creationId xmlns:a16="http://schemas.microsoft.com/office/drawing/2014/main" id="{19A9B64D-0912-F375-CE45-37CDA5C4D8F7}"/>
              </a:ext>
            </a:extLst>
          </p:cNvPr>
          <p:cNvGrpSpPr/>
          <p:nvPr/>
        </p:nvGrpSpPr>
        <p:grpSpPr>
          <a:xfrm>
            <a:off x="8071550" y="5224908"/>
            <a:ext cx="3687266" cy="657021"/>
            <a:chOff x="8044286" y="5193837"/>
            <a:chExt cx="3687266" cy="657021"/>
          </a:xfrm>
        </p:grpSpPr>
        <p:sp>
          <p:nvSpPr>
            <p:cNvPr id="8" name="Rectangle: Rounded Corners 7">
              <a:extLst>
                <a:ext uri="{FF2B5EF4-FFF2-40B4-BE49-F238E27FC236}">
                  <a16:creationId xmlns:a16="http://schemas.microsoft.com/office/drawing/2014/main" id="{8F11C02C-0ECC-9494-3AA6-1DE9201EC4AD}"/>
                </a:ext>
              </a:extLst>
            </p:cNvPr>
            <p:cNvSpPr/>
            <p:nvPr/>
          </p:nvSpPr>
          <p:spPr>
            <a:xfrm>
              <a:off x="8044286" y="5193837"/>
              <a:ext cx="2973002" cy="657021"/>
            </a:xfrm>
            <a:prstGeom prst="roundRect">
              <a:avLst/>
            </a:prstGeom>
            <a:gradFill flip="none" rotWithShape="1">
              <a:gsLst>
                <a:gs pos="0">
                  <a:schemeClr val="bg1">
                    <a:alpha val="0"/>
                    <a:lumMod val="53000"/>
                  </a:schemeClr>
                </a:gs>
                <a:gs pos="100000">
                  <a:schemeClr val="bg2">
                    <a:lumMod val="25000"/>
                    <a:alpha val="46000"/>
                  </a:schemeClr>
                </a:gs>
              </a:gsLst>
              <a:lin ang="2700000" scaled="1"/>
              <a:tileRect/>
            </a:gradFill>
            <a:ln w="63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050"/>
            </a:p>
          </p:txBody>
        </p:sp>
        <p:grpSp>
          <p:nvGrpSpPr>
            <p:cNvPr id="18" name="Group 17">
              <a:extLst>
                <a:ext uri="{FF2B5EF4-FFF2-40B4-BE49-F238E27FC236}">
                  <a16:creationId xmlns:a16="http://schemas.microsoft.com/office/drawing/2014/main" id="{46885E79-6204-5452-5B31-565A493BC0D3}"/>
                </a:ext>
              </a:extLst>
            </p:cNvPr>
            <p:cNvGrpSpPr/>
            <p:nvPr/>
          </p:nvGrpSpPr>
          <p:grpSpPr>
            <a:xfrm>
              <a:off x="8758550" y="5296243"/>
              <a:ext cx="2973002" cy="483227"/>
              <a:chOff x="8751220" y="5224791"/>
              <a:chExt cx="2973002" cy="483227"/>
            </a:xfrm>
          </p:grpSpPr>
          <p:sp>
            <p:nvSpPr>
              <p:cNvPr id="10" name="TextBox 9">
                <a:extLst>
                  <a:ext uri="{FF2B5EF4-FFF2-40B4-BE49-F238E27FC236}">
                    <a16:creationId xmlns:a16="http://schemas.microsoft.com/office/drawing/2014/main" id="{DF1224A7-5923-B9DA-A3B1-EC85B9967F79}"/>
                  </a:ext>
                </a:extLst>
              </p:cNvPr>
              <p:cNvSpPr txBox="1"/>
              <p:nvPr/>
            </p:nvSpPr>
            <p:spPr>
              <a:xfrm>
                <a:off x="8752402" y="5369464"/>
                <a:ext cx="2239598" cy="338554"/>
              </a:xfrm>
              <a:prstGeom prst="rect">
                <a:avLst/>
              </a:prstGeom>
              <a:noFill/>
            </p:spPr>
            <p:txBody>
              <a:bodyPr wrap="square" rtlCol="0">
                <a:spAutoFit/>
              </a:bodyPr>
              <a:lstStyle/>
              <a:p>
                <a:pPr algn="l"/>
                <a:r>
                  <a:rPr lang="en-US" sz="800" i="0">
                    <a:solidFill>
                      <a:srgbClr val="D1D5DB"/>
                    </a:solidFill>
                    <a:effectLst/>
                    <a:latin typeface="Roboto" panose="02000000000000000000" pitchFamily="2" charset="0"/>
                    <a:ea typeface="Roboto" panose="02000000000000000000" pitchFamily="2" charset="0"/>
                  </a:rPr>
                  <a:t>We enhance online presence with optimized sites and impactful campaigns.</a:t>
                </a:r>
              </a:p>
            </p:txBody>
          </p:sp>
          <p:sp>
            <p:nvSpPr>
              <p:cNvPr id="11" name="TextBox 10">
                <a:extLst>
                  <a:ext uri="{FF2B5EF4-FFF2-40B4-BE49-F238E27FC236}">
                    <a16:creationId xmlns:a16="http://schemas.microsoft.com/office/drawing/2014/main" id="{72D3314A-C8FD-4608-AD52-67127CCD2F91}"/>
                  </a:ext>
                </a:extLst>
              </p:cNvPr>
              <p:cNvSpPr txBox="1"/>
              <p:nvPr/>
            </p:nvSpPr>
            <p:spPr>
              <a:xfrm>
                <a:off x="8751220" y="5224791"/>
                <a:ext cx="2973002" cy="230832"/>
              </a:xfrm>
              <a:prstGeom prst="rect">
                <a:avLst/>
              </a:prstGeom>
              <a:noFill/>
            </p:spPr>
            <p:txBody>
              <a:bodyPr wrap="square">
                <a:spAutoFit/>
              </a:bodyPr>
              <a:lstStyle/>
              <a:p>
                <a:r>
                  <a:rPr lang="en-US" sz="900" b="1">
                    <a:solidFill>
                      <a:schemeClr val="bg1"/>
                    </a:solidFill>
                    <a:latin typeface="Amaranth" panose="02000503050000020004" pitchFamily="2" charset="0"/>
                  </a:rPr>
                  <a:t>Costing</a:t>
                </a:r>
              </a:p>
            </p:txBody>
          </p:sp>
        </p:grpSp>
        <p:sp>
          <p:nvSpPr>
            <p:cNvPr id="12" name="TextBox 11">
              <a:extLst>
                <a:ext uri="{FF2B5EF4-FFF2-40B4-BE49-F238E27FC236}">
                  <a16:creationId xmlns:a16="http://schemas.microsoft.com/office/drawing/2014/main" id="{F60FDE3C-B23A-8050-0898-D95E2D020F2D}"/>
                </a:ext>
              </a:extLst>
            </p:cNvPr>
            <p:cNvSpPr txBox="1"/>
            <p:nvPr/>
          </p:nvSpPr>
          <p:spPr>
            <a:xfrm>
              <a:off x="8072141" y="5243996"/>
              <a:ext cx="809827" cy="523220"/>
            </a:xfrm>
            <a:prstGeom prst="rect">
              <a:avLst/>
            </a:prstGeom>
            <a:noFill/>
          </p:spPr>
          <p:txBody>
            <a:bodyPr wrap="square">
              <a:spAutoFit/>
            </a:bodyPr>
            <a:lstStyle/>
            <a:p>
              <a:r>
                <a:rPr lang="en-US" sz="2800" b="1">
                  <a:solidFill>
                    <a:schemeClr val="bg1"/>
                  </a:solidFill>
                  <a:latin typeface="Amaranth" panose="02000503050000020004" pitchFamily="2" charset="0"/>
                </a:rPr>
                <a:t>15</a:t>
              </a:r>
            </a:p>
          </p:txBody>
        </p:sp>
      </p:grpSp>
      <p:cxnSp>
        <p:nvCxnSpPr>
          <p:cNvPr id="13" name="Straight Connector 12">
            <a:extLst>
              <a:ext uri="{FF2B5EF4-FFF2-40B4-BE49-F238E27FC236}">
                <a16:creationId xmlns:a16="http://schemas.microsoft.com/office/drawing/2014/main" id="{E7D76CD4-F3A5-0DB6-ED46-8BCA4F5BD56E}"/>
              </a:ext>
            </a:extLst>
          </p:cNvPr>
          <p:cNvCxnSpPr/>
          <p:nvPr/>
        </p:nvCxnSpPr>
        <p:spPr>
          <a:xfrm>
            <a:off x="8711429" y="5341033"/>
            <a:ext cx="0" cy="394455"/>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576469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0" y="873"/>
            <a:ext cx="12192000" cy="6858000"/>
          </a:xfrm>
          <a:prstGeom prst="rect">
            <a:avLst/>
          </a:prstGeom>
        </p:spPr>
      </p:pic>
      <p:sp>
        <p:nvSpPr>
          <p:cNvPr id="9" name="TextBox 8"/>
          <p:cNvSpPr txBox="1"/>
          <p:nvPr/>
        </p:nvSpPr>
        <p:spPr>
          <a:xfrm>
            <a:off x="10070400" y="6323776"/>
            <a:ext cx="2293518" cy="307777"/>
          </a:xfrm>
          <a:prstGeom prst="rect">
            <a:avLst/>
          </a:prstGeom>
          <a:noFill/>
        </p:spPr>
        <p:txBody>
          <a:bodyPr wrap="square" rtlCol="0">
            <a:spAutoFit/>
          </a:bodyPr>
          <a:lstStyle/>
          <a:p>
            <a:r>
              <a:rPr lang="en-IN" sz="1400">
                <a:solidFill>
                  <a:schemeClr val="bg1"/>
                </a:solidFill>
                <a:latin typeface="Amaranth" panose="02000503050000020004" pitchFamily="2" charset="0"/>
              </a:rPr>
              <a:t>www.HathorUnion.com</a:t>
            </a:r>
          </a:p>
        </p:txBody>
      </p:sp>
      <p:grpSp>
        <p:nvGrpSpPr>
          <p:cNvPr id="19" name="Group 18">
            <a:extLst>
              <a:ext uri="{FF2B5EF4-FFF2-40B4-BE49-F238E27FC236}">
                <a16:creationId xmlns:a16="http://schemas.microsoft.com/office/drawing/2014/main" id="{781162C2-A1FB-D151-C380-78E2B52DFF09}"/>
              </a:ext>
            </a:extLst>
          </p:cNvPr>
          <p:cNvGrpSpPr/>
          <p:nvPr/>
        </p:nvGrpSpPr>
        <p:grpSpPr>
          <a:xfrm>
            <a:off x="782427" y="843024"/>
            <a:ext cx="6251338" cy="3920315"/>
            <a:chOff x="1211259" y="-244138"/>
            <a:chExt cx="6251338" cy="3920315"/>
          </a:xfrm>
        </p:grpSpPr>
        <p:sp>
          <p:nvSpPr>
            <p:cNvPr id="20" name="TextBox 19"/>
            <p:cNvSpPr txBox="1"/>
            <p:nvPr/>
          </p:nvSpPr>
          <p:spPr>
            <a:xfrm>
              <a:off x="1218777" y="367579"/>
              <a:ext cx="6243820" cy="3308598"/>
            </a:xfrm>
            <a:prstGeom prst="rect">
              <a:avLst/>
            </a:prstGeom>
            <a:noFill/>
          </p:spPr>
          <p:txBody>
            <a:bodyPr wrap="square" rtlCol="0">
              <a:spAutoFit/>
            </a:bodyPr>
            <a:lstStyle/>
            <a:p>
              <a:r>
                <a:rPr lang="en-US" sz="1100">
                  <a:solidFill>
                    <a:schemeClr val="bg1"/>
                  </a:solidFill>
                  <a:latin typeface="Roboto Light" panose="02000000000000000000" pitchFamily="2" charset="0"/>
                  <a:ea typeface="Roboto Light" panose="02000000000000000000" pitchFamily="2" charset="0"/>
                </a:rPr>
                <a:t>Hathor Union Brand stands as a cutting-edge, innovation-driven firm dedicated to delivering top-notch app development services and digital solutions to forward-thinking companies globally. At Hathor Union Brand, we take immense pride in our comprehensive, proactive, and pioneering approach. Our proficiency lies in crafting mobile experiences that seamlessly blend aesthetics with functionality.</a:t>
              </a:r>
            </a:p>
            <a:p>
              <a:endParaRPr lang="en-US" sz="1100">
                <a:solidFill>
                  <a:schemeClr val="bg1"/>
                </a:solidFill>
                <a:latin typeface="Roboto Light" panose="02000000000000000000" pitchFamily="2" charset="0"/>
                <a:ea typeface="Roboto Light" panose="02000000000000000000" pitchFamily="2" charset="0"/>
              </a:endParaRPr>
            </a:p>
            <a:p>
              <a:r>
                <a:rPr lang="en-US" sz="1100">
                  <a:solidFill>
                    <a:schemeClr val="bg1"/>
                  </a:solidFill>
                  <a:latin typeface="Roboto Light" panose="02000000000000000000" pitchFamily="2" charset="0"/>
                  <a:ea typeface="Roboto Light" panose="02000000000000000000" pitchFamily="2" charset="0"/>
                </a:rPr>
                <a:t>In the realm of app development, Hathor Union Brand goes beyond the conventional by providing cutting-edge app solutions. Our app development services add an extra layer of innovation and efficiency to our comprehensive suite of offerings. This advanced service is designed to create user-friendly and feature-rich applications, propelling your business into the future of mobile technologies.</a:t>
              </a:r>
            </a:p>
            <a:p>
              <a:endParaRPr lang="en-US" sz="1100">
                <a:solidFill>
                  <a:schemeClr val="bg1"/>
                </a:solidFill>
                <a:latin typeface="Roboto Light" panose="02000000000000000000" pitchFamily="2" charset="0"/>
                <a:ea typeface="Roboto Light" panose="02000000000000000000" pitchFamily="2" charset="0"/>
              </a:endParaRPr>
            </a:p>
            <a:p>
              <a:r>
                <a:rPr lang="en-US" sz="1100">
                  <a:solidFill>
                    <a:schemeClr val="bg1"/>
                  </a:solidFill>
                  <a:latin typeface="Roboto Light" panose="02000000000000000000" pitchFamily="2" charset="0"/>
                  <a:ea typeface="Roboto Light" panose="02000000000000000000" pitchFamily="2" charset="0"/>
                </a:rPr>
                <a:t>Furthermore, Hathor Union Brand brings a wealth of expertise to the forefront in the field of app development. With specialized professionals in every department, we offer an integrated approach to your app development and marketing needs. From strategic planning to monthly reporting, Hathor Union Brand ensures that you consistently achieve optimal results in app development. Immersed in the digital realm, we continually innovate to push boundaries and enhance your mobile presence, solidifying Hathor Union Brand as your trusted partner in app development and technological advancement.</a:t>
              </a:r>
              <a:endParaRPr lang="en-IN" sz="1100">
                <a:solidFill>
                  <a:schemeClr val="bg1"/>
                </a:solidFill>
                <a:latin typeface="Roboto Light" panose="02000000000000000000" pitchFamily="2" charset="0"/>
                <a:ea typeface="Roboto Light" panose="02000000000000000000" pitchFamily="2" charset="0"/>
              </a:endParaRPr>
            </a:p>
          </p:txBody>
        </p:sp>
        <p:sp>
          <p:nvSpPr>
            <p:cNvPr id="18" name="TextBox 17"/>
            <p:cNvSpPr txBox="1"/>
            <p:nvPr/>
          </p:nvSpPr>
          <p:spPr>
            <a:xfrm>
              <a:off x="1211259" y="-244138"/>
              <a:ext cx="4087330" cy="707886"/>
            </a:xfrm>
            <a:prstGeom prst="rect">
              <a:avLst/>
            </a:prstGeom>
            <a:noFill/>
          </p:spPr>
          <p:txBody>
            <a:bodyPr wrap="square" rtlCol="0">
              <a:spAutoFit/>
            </a:bodyPr>
            <a:lstStyle/>
            <a:p>
              <a:r>
                <a:rPr lang="en-US" sz="4000" b="1">
                  <a:gradFill>
                    <a:gsLst>
                      <a:gs pos="100000">
                        <a:srgbClr val="FFC955"/>
                      </a:gs>
                      <a:gs pos="24000">
                        <a:srgbClr val="FF7B00"/>
                      </a:gs>
                    </a:gsLst>
                    <a:lin ang="0" scaled="0"/>
                  </a:gradFill>
                  <a:latin typeface="Amaranth" panose="02000503050000020004" pitchFamily="2" charset="0"/>
                </a:rPr>
                <a:t>Overview</a:t>
              </a:r>
              <a:endParaRPr lang="en-US" sz="4000" b="1">
                <a:solidFill>
                  <a:schemeClr val="bg1"/>
                </a:solidFill>
                <a:latin typeface="Amaranth" panose="02000503050000020004" pitchFamily="2" charset="0"/>
              </a:endParaRPr>
            </a:p>
          </p:txBody>
        </p:sp>
      </p:grpSp>
      <p:grpSp>
        <p:nvGrpSpPr>
          <p:cNvPr id="14" name="Group 13">
            <a:extLst>
              <a:ext uri="{FF2B5EF4-FFF2-40B4-BE49-F238E27FC236}">
                <a16:creationId xmlns:a16="http://schemas.microsoft.com/office/drawing/2014/main" id="{F749FB17-48F1-17EF-64C9-166803F1471A}"/>
              </a:ext>
            </a:extLst>
          </p:cNvPr>
          <p:cNvGrpSpPr/>
          <p:nvPr/>
        </p:nvGrpSpPr>
        <p:grpSpPr>
          <a:xfrm>
            <a:off x="4080000" y="4704368"/>
            <a:ext cx="6744989" cy="1238800"/>
            <a:chOff x="1583744" y="6601157"/>
            <a:chExt cx="6744989" cy="1238800"/>
          </a:xfrm>
        </p:grpSpPr>
        <p:grpSp>
          <p:nvGrpSpPr>
            <p:cNvPr id="17" name="Group 16">
              <a:extLst>
                <a:ext uri="{FF2B5EF4-FFF2-40B4-BE49-F238E27FC236}">
                  <a16:creationId xmlns:a16="http://schemas.microsoft.com/office/drawing/2014/main" id="{1E202D17-C511-DDB5-E4E0-5545D11DB662}"/>
                </a:ext>
              </a:extLst>
            </p:cNvPr>
            <p:cNvGrpSpPr/>
            <p:nvPr/>
          </p:nvGrpSpPr>
          <p:grpSpPr>
            <a:xfrm>
              <a:off x="1583744" y="6630451"/>
              <a:ext cx="3168000" cy="1209506"/>
              <a:chOff x="1497774" y="6794484"/>
              <a:chExt cx="3168000" cy="1209506"/>
            </a:xfrm>
          </p:grpSpPr>
          <p:sp>
            <p:nvSpPr>
              <p:cNvPr id="24" name="TextBox 23">
                <a:extLst>
                  <a:ext uri="{FF2B5EF4-FFF2-40B4-BE49-F238E27FC236}">
                    <a16:creationId xmlns:a16="http://schemas.microsoft.com/office/drawing/2014/main" id="{DC34B2EE-27A4-5770-37DD-FA4F8124F1A0}"/>
                  </a:ext>
                </a:extLst>
              </p:cNvPr>
              <p:cNvSpPr txBox="1"/>
              <p:nvPr/>
            </p:nvSpPr>
            <p:spPr>
              <a:xfrm>
                <a:off x="1497774" y="6794484"/>
                <a:ext cx="896034" cy="338554"/>
              </a:xfrm>
              <a:prstGeom prst="rect">
                <a:avLst/>
              </a:prstGeom>
              <a:noFill/>
            </p:spPr>
            <p:txBody>
              <a:bodyPr wrap="square">
                <a:spAutoFit/>
              </a:bodyPr>
              <a:lstStyle/>
              <a:p>
                <a:r>
                  <a:rPr lang="en-US" sz="1600">
                    <a:gradFill>
                      <a:gsLst>
                        <a:gs pos="100000">
                          <a:srgbClr val="FFC955"/>
                        </a:gs>
                        <a:gs pos="24000">
                          <a:srgbClr val="FF7B00"/>
                        </a:gs>
                      </a:gsLst>
                      <a:lin ang="0" scaled="0"/>
                    </a:gradFill>
                    <a:latin typeface="Amaranth" panose="02000503050000020004" pitchFamily="2" charset="0"/>
                  </a:rPr>
                  <a:t>Why us</a:t>
                </a:r>
                <a:endParaRPr lang="en-US" sz="1600">
                  <a:solidFill>
                    <a:schemeClr val="bg1"/>
                  </a:solidFill>
                  <a:latin typeface="Amaranth" panose="02000503050000020004" pitchFamily="2" charset="0"/>
                </a:endParaRPr>
              </a:p>
            </p:txBody>
          </p:sp>
          <p:sp>
            <p:nvSpPr>
              <p:cNvPr id="25" name="TextBox 24">
                <a:extLst>
                  <a:ext uri="{FF2B5EF4-FFF2-40B4-BE49-F238E27FC236}">
                    <a16:creationId xmlns:a16="http://schemas.microsoft.com/office/drawing/2014/main" id="{B80F3B2A-32F0-AB82-E58B-0D84DDDB0665}"/>
                  </a:ext>
                </a:extLst>
              </p:cNvPr>
              <p:cNvSpPr txBox="1"/>
              <p:nvPr/>
            </p:nvSpPr>
            <p:spPr>
              <a:xfrm>
                <a:off x="1497774" y="7103744"/>
                <a:ext cx="3168000" cy="900246"/>
              </a:xfrm>
              <a:prstGeom prst="rect">
                <a:avLst/>
              </a:prstGeom>
              <a:noFill/>
            </p:spPr>
            <p:txBody>
              <a:bodyPr wrap="square" rtlCol="0">
                <a:spAutoFit/>
              </a:bodyPr>
              <a:lstStyle/>
              <a:p>
                <a:r>
                  <a:rPr lang="en-US" sz="1050" b="0" i="0">
                    <a:solidFill>
                      <a:schemeClr val="bg1"/>
                    </a:solidFill>
                    <a:effectLst/>
                    <a:latin typeface="Roboto Light" panose="02000000000000000000" pitchFamily="2" charset="0"/>
                    <a:ea typeface="Roboto Light" panose="02000000000000000000" pitchFamily="2" charset="0"/>
                  </a:rPr>
                  <a:t>With a demonstrated history of developing digital solutions across more than </a:t>
                </a:r>
                <a:r>
                  <a:rPr lang="en-US" sz="1050" b="1" i="0">
                    <a:solidFill>
                      <a:schemeClr val="bg1"/>
                    </a:solidFill>
                    <a:effectLst/>
                    <a:latin typeface="Roboto" panose="02000000000000000000" pitchFamily="2" charset="0"/>
                    <a:ea typeface="Roboto" panose="02000000000000000000" pitchFamily="2" charset="0"/>
                  </a:rPr>
                  <a:t>20+ </a:t>
                </a:r>
                <a:r>
                  <a:rPr lang="en-US" sz="1050" b="0" i="0">
                    <a:solidFill>
                      <a:schemeClr val="bg1"/>
                    </a:solidFill>
                    <a:effectLst/>
                    <a:latin typeface="Roboto Light" panose="02000000000000000000" pitchFamily="2" charset="0"/>
                    <a:ea typeface="Roboto Light" panose="02000000000000000000" pitchFamily="2" charset="0"/>
                  </a:rPr>
                  <a:t>domains and successfully executing over </a:t>
                </a:r>
                <a:r>
                  <a:rPr lang="en-US" sz="1050" b="1" i="0">
                    <a:solidFill>
                      <a:schemeClr val="bg1"/>
                    </a:solidFill>
                    <a:effectLst/>
                    <a:latin typeface="Roboto" panose="02000000000000000000" pitchFamily="2" charset="0"/>
                    <a:ea typeface="Roboto" panose="02000000000000000000" pitchFamily="2" charset="0"/>
                  </a:rPr>
                  <a:t>50+ </a:t>
                </a:r>
                <a:r>
                  <a:rPr lang="en-US" sz="1050" b="0" i="0">
                    <a:solidFill>
                      <a:schemeClr val="bg1"/>
                    </a:solidFill>
                    <a:effectLst/>
                    <a:latin typeface="Roboto Light" panose="02000000000000000000" pitchFamily="2" charset="0"/>
                    <a:ea typeface="Roboto Light" panose="02000000000000000000" pitchFamily="2" charset="0"/>
                  </a:rPr>
                  <a:t>global projects, Hathor Union emerges as the optimal partner for your digital pursuits.</a:t>
                </a:r>
                <a:endParaRPr lang="en-IN" sz="1050">
                  <a:solidFill>
                    <a:schemeClr val="bg1"/>
                  </a:solidFill>
                  <a:latin typeface="Roboto Light" panose="02000000000000000000" pitchFamily="2" charset="0"/>
                  <a:ea typeface="Roboto Light" panose="02000000000000000000" pitchFamily="2" charset="0"/>
                </a:endParaRPr>
              </a:p>
            </p:txBody>
          </p:sp>
        </p:grpSp>
        <p:grpSp>
          <p:nvGrpSpPr>
            <p:cNvPr id="21" name="Group 20">
              <a:extLst>
                <a:ext uri="{FF2B5EF4-FFF2-40B4-BE49-F238E27FC236}">
                  <a16:creationId xmlns:a16="http://schemas.microsoft.com/office/drawing/2014/main" id="{01D17ED7-92ED-0BB0-20BC-E6D72A9B7910}"/>
                </a:ext>
              </a:extLst>
            </p:cNvPr>
            <p:cNvGrpSpPr/>
            <p:nvPr/>
          </p:nvGrpSpPr>
          <p:grpSpPr>
            <a:xfrm>
              <a:off x="4888898" y="6601157"/>
              <a:ext cx="3439835" cy="1045794"/>
              <a:chOff x="560831" y="6765190"/>
              <a:chExt cx="3439835" cy="1045794"/>
            </a:xfrm>
          </p:grpSpPr>
          <p:sp>
            <p:nvSpPr>
              <p:cNvPr id="22" name="TextBox 21">
                <a:extLst>
                  <a:ext uri="{FF2B5EF4-FFF2-40B4-BE49-F238E27FC236}">
                    <a16:creationId xmlns:a16="http://schemas.microsoft.com/office/drawing/2014/main" id="{5475FA08-1088-CAA6-B1CF-1CCB1DEDE8DA}"/>
                  </a:ext>
                </a:extLst>
              </p:cNvPr>
              <p:cNvSpPr txBox="1"/>
              <p:nvPr/>
            </p:nvSpPr>
            <p:spPr>
              <a:xfrm>
                <a:off x="560831" y="6765190"/>
                <a:ext cx="1443831" cy="338554"/>
              </a:xfrm>
              <a:prstGeom prst="rect">
                <a:avLst/>
              </a:prstGeom>
              <a:noFill/>
            </p:spPr>
            <p:txBody>
              <a:bodyPr wrap="square">
                <a:spAutoFit/>
              </a:bodyPr>
              <a:lstStyle/>
              <a:p>
                <a:r>
                  <a:rPr lang="en-US" sz="1600">
                    <a:gradFill>
                      <a:gsLst>
                        <a:gs pos="100000">
                          <a:srgbClr val="FFC955"/>
                        </a:gs>
                        <a:gs pos="24000">
                          <a:srgbClr val="FF7B00"/>
                        </a:gs>
                      </a:gsLst>
                      <a:lin ang="0" scaled="0"/>
                    </a:gradFill>
                    <a:latin typeface="Amaranth" panose="02000503050000020004" pitchFamily="2" charset="0"/>
                  </a:rPr>
                  <a:t>Contribution</a:t>
                </a:r>
                <a:endParaRPr lang="en-US" sz="1600">
                  <a:solidFill>
                    <a:schemeClr val="bg1"/>
                  </a:solidFill>
                  <a:latin typeface="Amaranth" panose="02000503050000020004" pitchFamily="2" charset="0"/>
                </a:endParaRPr>
              </a:p>
            </p:txBody>
          </p:sp>
          <p:sp>
            <p:nvSpPr>
              <p:cNvPr id="23" name="TextBox 22">
                <a:extLst>
                  <a:ext uri="{FF2B5EF4-FFF2-40B4-BE49-F238E27FC236}">
                    <a16:creationId xmlns:a16="http://schemas.microsoft.com/office/drawing/2014/main" id="{718D258C-D777-9BAE-F1DE-9A9EDF6A0055}"/>
                  </a:ext>
                </a:extLst>
              </p:cNvPr>
              <p:cNvSpPr txBox="1"/>
              <p:nvPr/>
            </p:nvSpPr>
            <p:spPr>
              <a:xfrm>
                <a:off x="560831" y="7072320"/>
                <a:ext cx="3439835" cy="738664"/>
              </a:xfrm>
              <a:prstGeom prst="rect">
                <a:avLst/>
              </a:prstGeom>
              <a:noFill/>
            </p:spPr>
            <p:txBody>
              <a:bodyPr wrap="square" rtlCol="0">
                <a:spAutoFit/>
              </a:bodyPr>
              <a:lstStyle/>
              <a:p>
                <a:r>
                  <a:rPr lang="en-US" sz="1050" b="1" i="0">
                    <a:solidFill>
                      <a:schemeClr val="bg1">
                        <a:lumMod val="95000"/>
                      </a:schemeClr>
                    </a:solidFill>
                    <a:effectLst/>
                    <a:latin typeface="Roboto" panose="02000000000000000000" pitchFamily="2" charset="0"/>
                    <a:ea typeface="Roboto" panose="02000000000000000000" pitchFamily="2" charset="0"/>
                  </a:rPr>
                  <a:t>100000+  </a:t>
                </a:r>
                <a:r>
                  <a:rPr lang="en-US" sz="1050" b="0" i="0">
                    <a:solidFill>
                      <a:schemeClr val="bg1">
                        <a:lumMod val="95000"/>
                      </a:schemeClr>
                    </a:solidFill>
                    <a:effectLst/>
                    <a:latin typeface="Roboto Light" panose="02000000000000000000" pitchFamily="2" charset="0"/>
                    <a:ea typeface="Roboto Light" panose="02000000000000000000" pitchFamily="2" charset="0"/>
                  </a:rPr>
                  <a:t>lines of code written</a:t>
                </a:r>
              </a:p>
              <a:p>
                <a:r>
                  <a:rPr lang="en-US" sz="1050" b="1" i="0">
                    <a:solidFill>
                      <a:schemeClr val="bg1">
                        <a:lumMod val="95000"/>
                      </a:schemeClr>
                    </a:solidFill>
                    <a:effectLst/>
                    <a:latin typeface="Roboto" panose="02000000000000000000" pitchFamily="2" charset="0"/>
                    <a:ea typeface="Roboto" panose="02000000000000000000" pitchFamily="2" charset="0"/>
                  </a:rPr>
                  <a:t>1000+       </a:t>
                </a:r>
                <a:r>
                  <a:rPr lang="en-US" sz="1050" b="0" i="0">
                    <a:solidFill>
                      <a:schemeClr val="bg1">
                        <a:lumMod val="95000"/>
                      </a:schemeClr>
                    </a:solidFill>
                    <a:effectLst/>
                    <a:latin typeface="Roboto Light" panose="02000000000000000000" pitchFamily="2" charset="0"/>
                    <a:ea typeface="Roboto Light" panose="02000000000000000000" pitchFamily="2" charset="0"/>
                  </a:rPr>
                  <a:t>hours of design &amp; UXUI</a:t>
                </a:r>
              </a:p>
              <a:p>
                <a:r>
                  <a:rPr lang="en-US" sz="1050" b="1" i="0">
                    <a:solidFill>
                      <a:schemeClr val="bg1">
                        <a:lumMod val="95000"/>
                      </a:schemeClr>
                    </a:solidFill>
                    <a:effectLst/>
                    <a:latin typeface="Roboto" panose="02000000000000000000" pitchFamily="2" charset="0"/>
                    <a:ea typeface="Roboto" panose="02000000000000000000" pitchFamily="2" charset="0"/>
                  </a:rPr>
                  <a:t>2000+       </a:t>
                </a:r>
                <a:r>
                  <a:rPr lang="en-US" sz="1050" b="0" i="0">
                    <a:solidFill>
                      <a:schemeClr val="bg1">
                        <a:lumMod val="95000"/>
                      </a:schemeClr>
                    </a:solidFill>
                    <a:effectLst/>
                    <a:latin typeface="Roboto Light" panose="02000000000000000000" pitchFamily="2" charset="0"/>
                    <a:ea typeface="Roboto Light" panose="02000000000000000000" pitchFamily="2" charset="0"/>
                  </a:rPr>
                  <a:t>hours of product research</a:t>
                </a:r>
              </a:p>
              <a:p>
                <a:r>
                  <a:rPr lang="en-US" sz="1050" b="1" i="0">
                    <a:solidFill>
                      <a:schemeClr val="bg1">
                        <a:lumMod val="95000"/>
                      </a:schemeClr>
                    </a:solidFill>
                    <a:effectLst/>
                    <a:latin typeface="Roboto" panose="02000000000000000000" pitchFamily="2" charset="0"/>
                    <a:ea typeface="Roboto" panose="02000000000000000000" pitchFamily="2" charset="0"/>
                  </a:rPr>
                  <a:t>4000+       </a:t>
                </a:r>
                <a:r>
                  <a:rPr lang="en-US" sz="1050" b="0" i="0">
                    <a:solidFill>
                      <a:schemeClr val="bg1">
                        <a:lumMod val="95000"/>
                      </a:schemeClr>
                    </a:solidFill>
                    <a:effectLst/>
                    <a:latin typeface="Roboto Light" panose="02000000000000000000" pitchFamily="2" charset="0"/>
                    <a:ea typeface="Roboto Light" panose="02000000000000000000" pitchFamily="2" charset="0"/>
                  </a:rPr>
                  <a:t>hours of digital work</a:t>
                </a:r>
                <a:endParaRPr lang="en-IN" sz="1050">
                  <a:solidFill>
                    <a:schemeClr val="bg1">
                      <a:lumMod val="95000"/>
                    </a:schemeClr>
                  </a:solidFill>
                  <a:latin typeface="Roboto Light" panose="02000000000000000000" pitchFamily="2" charset="0"/>
                  <a:ea typeface="Roboto Light" panose="02000000000000000000" pitchFamily="2" charset="0"/>
                </a:endParaRPr>
              </a:p>
            </p:txBody>
          </p:sp>
        </p:grpSp>
      </p:grpSp>
      <p:pic>
        <p:nvPicPr>
          <p:cNvPr id="7" name="Picture 6">
            <a:extLst>
              <a:ext uri="{FF2B5EF4-FFF2-40B4-BE49-F238E27FC236}">
                <a16:creationId xmlns:a16="http://schemas.microsoft.com/office/drawing/2014/main" id="{8FDC0390-F952-1B3F-2966-A6ABCD7DA1A5}"/>
              </a:ext>
            </a:extLst>
          </p:cNvPr>
          <p:cNvPicPr>
            <a:picLocks noChangeAspect="1"/>
          </p:cNvPicPr>
          <p:nvPr/>
        </p:nvPicPr>
        <p:blipFill>
          <a:blip r:embed="rId4" cstate="print">
            <a:extLst>
              <a:ext uri="{28A0092B-C50C-407E-A947-70E740481C1C}">
                <a14:useLocalDpi xmlns:a14="http://schemas.microsoft.com/office/drawing/2010/main" val="0"/>
              </a:ext>
            </a:extLst>
          </a:blip>
          <a:srcRect t="3151" b="3151"/>
          <a:stretch/>
        </p:blipFill>
        <p:spPr>
          <a:xfrm>
            <a:off x="7157197" y="1085176"/>
            <a:ext cx="3578187" cy="3352708"/>
          </a:xfrm>
          <a:prstGeom prst="roundRect">
            <a:avLst>
              <a:gd name="adj" fmla="val 16667"/>
            </a:avLst>
          </a:prstGeom>
          <a:blipFill>
            <a:blip r:embed="rId4"/>
            <a:stretch>
              <a:fillRect/>
            </a:stretch>
          </a:blipFill>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cxnSp>
        <p:nvCxnSpPr>
          <p:cNvPr id="3" name="Straight Connector 2">
            <a:extLst>
              <a:ext uri="{FF2B5EF4-FFF2-40B4-BE49-F238E27FC236}">
                <a16:creationId xmlns:a16="http://schemas.microsoft.com/office/drawing/2014/main" id="{F0FFCE5B-D9D7-1EE6-B196-077F1CB16959}"/>
              </a:ext>
            </a:extLst>
          </p:cNvPr>
          <p:cNvCxnSpPr/>
          <p:nvPr/>
        </p:nvCxnSpPr>
        <p:spPr>
          <a:xfrm>
            <a:off x="7235276" y="4627460"/>
            <a:ext cx="0" cy="1566340"/>
          </a:xfrm>
          <a:prstGeom prst="line">
            <a:avLst/>
          </a:prstGeom>
          <a:ln w="76200">
            <a:solidFill>
              <a:schemeClr val="bg1">
                <a:alpha val="25000"/>
              </a:schemeClr>
            </a:solidFill>
          </a:ln>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16457325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0" y="1316"/>
            <a:ext cx="12192000" cy="6858000"/>
          </a:xfrm>
          <a:prstGeom prst="rect">
            <a:avLst/>
          </a:prstGeom>
        </p:spPr>
      </p:pic>
      <p:grpSp>
        <p:nvGrpSpPr>
          <p:cNvPr id="118" name="Group 117">
            <a:extLst>
              <a:ext uri="{FF2B5EF4-FFF2-40B4-BE49-F238E27FC236}">
                <a16:creationId xmlns:a16="http://schemas.microsoft.com/office/drawing/2014/main" id="{736A1678-70F1-F54E-1BCB-5820218D9168}"/>
              </a:ext>
            </a:extLst>
          </p:cNvPr>
          <p:cNvGrpSpPr/>
          <p:nvPr/>
        </p:nvGrpSpPr>
        <p:grpSpPr>
          <a:xfrm>
            <a:off x="849400" y="4654575"/>
            <a:ext cx="9818884" cy="1327967"/>
            <a:chOff x="1204019" y="577551"/>
            <a:chExt cx="9818884" cy="1327967"/>
          </a:xfrm>
        </p:grpSpPr>
        <p:sp>
          <p:nvSpPr>
            <p:cNvPr id="11" name="TextBox 10">
              <a:extLst>
                <a:ext uri="{FF2B5EF4-FFF2-40B4-BE49-F238E27FC236}">
                  <a16:creationId xmlns:a16="http://schemas.microsoft.com/office/drawing/2014/main" id="{20E8A228-3B65-CBE8-584F-038C1D6CAE3B}"/>
                </a:ext>
              </a:extLst>
            </p:cNvPr>
            <p:cNvSpPr txBox="1"/>
            <p:nvPr/>
          </p:nvSpPr>
          <p:spPr>
            <a:xfrm>
              <a:off x="1204019" y="798705"/>
              <a:ext cx="2227861" cy="707886"/>
            </a:xfrm>
            <a:prstGeom prst="rect">
              <a:avLst/>
            </a:prstGeom>
            <a:noFill/>
          </p:spPr>
          <p:txBody>
            <a:bodyPr wrap="square">
              <a:spAutoFit/>
            </a:bodyPr>
            <a:lstStyle/>
            <a:p>
              <a:r>
                <a:rPr lang="en-US" sz="2000" b="1">
                  <a:gradFill>
                    <a:gsLst>
                      <a:gs pos="100000">
                        <a:srgbClr val="FFC955"/>
                      </a:gs>
                      <a:gs pos="24000">
                        <a:srgbClr val="FF7B00"/>
                      </a:gs>
                    </a:gsLst>
                    <a:lin ang="0" scaled="0"/>
                  </a:gradFill>
                  <a:latin typeface="Amaranth" panose="02000503050000020004" pitchFamily="2" charset="0"/>
                </a:rPr>
                <a:t>Our experts are certified with</a:t>
              </a:r>
              <a:endParaRPr lang="en-US" sz="2000" b="1">
                <a:solidFill>
                  <a:schemeClr val="bg1"/>
                </a:solidFill>
                <a:latin typeface="Amaranth" panose="02000503050000020004" pitchFamily="2" charset="0"/>
              </a:endParaRPr>
            </a:p>
          </p:txBody>
        </p:sp>
        <p:grpSp>
          <p:nvGrpSpPr>
            <p:cNvPr id="44" name="Group 43">
              <a:extLst>
                <a:ext uri="{FF2B5EF4-FFF2-40B4-BE49-F238E27FC236}">
                  <a16:creationId xmlns:a16="http://schemas.microsoft.com/office/drawing/2014/main" id="{907612D9-EB66-9229-2939-B45A2E94ECC5}"/>
                </a:ext>
              </a:extLst>
            </p:cNvPr>
            <p:cNvGrpSpPr/>
            <p:nvPr/>
          </p:nvGrpSpPr>
          <p:grpSpPr>
            <a:xfrm>
              <a:off x="3376336" y="608491"/>
              <a:ext cx="1346200" cy="1274656"/>
              <a:chOff x="882727" y="1678093"/>
              <a:chExt cx="1346200" cy="1274656"/>
            </a:xfrm>
          </p:grpSpPr>
          <p:sp>
            <p:nvSpPr>
              <p:cNvPr id="16" name="Rectangle: Rounded Corners 15">
                <a:extLst>
                  <a:ext uri="{FF2B5EF4-FFF2-40B4-BE49-F238E27FC236}">
                    <a16:creationId xmlns:a16="http://schemas.microsoft.com/office/drawing/2014/main" id="{549FCF45-4CA4-B2AF-0E6C-F7A361BE7BF1}"/>
                  </a:ext>
                </a:extLst>
              </p:cNvPr>
              <p:cNvSpPr/>
              <p:nvPr/>
            </p:nvSpPr>
            <p:spPr>
              <a:xfrm>
                <a:off x="917275" y="1678093"/>
                <a:ext cx="1254494" cy="1274656"/>
              </a:xfrm>
              <a:prstGeom prst="roundRect">
                <a:avLst/>
              </a:prstGeom>
              <a:gradFill flip="none" rotWithShape="1">
                <a:gsLst>
                  <a:gs pos="9000">
                    <a:schemeClr val="bg1">
                      <a:alpha val="0"/>
                    </a:schemeClr>
                  </a:gs>
                  <a:gs pos="100000">
                    <a:schemeClr val="tx1">
                      <a:lumMod val="95000"/>
                      <a:lumOff val="5000"/>
                      <a:alpha val="56000"/>
                    </a:schemeClr>
                  </a:gs>
                </a:gsLst>
                <a:lin ang="2700000" scaled="1"/>
                <a:tileRect/>
              </a:gradFill>
              <a:ln w="15875">
                <a:solidFill>
                  <a:schemeClr val="bg1">
                    <a:lumMod val="95000"/>
                    <a:alpha val="12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3" name="Picture 32">
                <a:extLst>
                  <a:ext uri="{FF2B5EF4-FFF2-40B4-BE49-F238E27FC236}">
                    <a16:creationId xmlns:a16="http://schemas.microsoft.com/office/drawing/2014/main" id="{1BE02DDC-EEA7-5589-89CE-631758BEC59C}"/>
                  </a:ext>
                </a:extLst>
              </p:cNvPr>
              <p:cNvPicPr>
                <a:picLocks noChangeAspect="1"/>
              </p:cNvPicPr>
              <p:nvPr/>
            </p:nvPicPr>
            <p:blipFill>
              <a:blip r:embed="rId4" cstate="print">
                <a:extLst>
                  <a:ext uri="{BEBA8EAE-BF5A-486C-A8C5-ECC9F3942E4B}">
                    <a14:imgProps xmlns:a14="http://schemas.microsoft.com/office/drawing/2010/main">
                      <a14:imgLayer r:embed="rId5">
                        <a14:imgEffect>
                          <a14:backgroundRemoval t="23750" b="90000" l="10000" r="85703"/>
                        </a14:imgEffect>
                      </a14:imgLayer>
                    </a14:imgProps>
                  </a:ext>
                  <a:ext uri="{28A0092B-C50C-407E-A947-70E740481C1C}">
                    <a14:useLocalDpi xmlns:a14="http://schemas.microsoft.com/office/drawing/2010/main" val="0"/>
                  </a:ext>
                </a:extLst>
              </a:blip>
              <a:stretch>
                <a:fillRect/>
              </a:stretch>
            </p:blipFill>
            <p:spPr>
              <a:xfrm>
                <a:off x="882727" y="1782591"/>
                <a:ext cx="1346200" cy="1009650"/>
              </a:xfrm>
              <a:prstGeom prst="rect">
                <a:avLst/>
              </a:prstGeom>
            </p:spPr>
          </p:pic>
        </p:grpSp>
        <p:grpSp>
          <p:nvGrpSpPr>
            <p:cNvPr id="45" name="Group 44">
              <a:extLst>
                <a:ext uri="{FF2B5EF4-FFF2-40B4-BE49-F238E27FC236}">
                  <a16:creationId xmlns:a16="http://schemas.microsoft.com/office/drawing/2014/main" id="{07C3D6F8-A9D5-3CE7-A5B1-F3BA86A29C77}"/>
                </a:ext>
              </a:extLst>
            </p:cNvPr>
            <p:cNvGrpSpPr/>
            <p:nvPr/>
          </p:nvGrpSpPr>
          <p:grpSpPr>
            <a:xfrm>
              <a:off x="4794437" y="577551"/>
              <a:ext cx="1719980" cy="1305596"/>
              <a:chOff x="2186826" y="1647153"/>
              <a:chExt cx="1719980" cy="1305596"/>
            </a:xfrm>
          </p:grpSpPr>
          <p:sp>
            <p:nvSpPr>
              <p:cNvPr id="24" name="Rectangle: Rounded Corners 23">
                <a:extLst>
                  <a:ext uri="{FF2B5EF4-FFF2-40B4-BE49-F238E27FC236}">
                    <a16:creationId xmlns:a16="http://schemas.microsoft.com/office/drawing/2014/main" id="{77CCD247-AAF0-4D84-AF40-1053A26E9AD7}"/>
                  </a:ext>
                </a:extLst>
              </p:cNvPr>
              <p:cNvSpPr/>
              <p:nvPr/>
            </p:nvSpPr>
            <p:spPr>
              <a:xfrm>
                <a:off x="2402558" y="1647153"/>
                <a:ext cx="1288517" cy="1305596"/>
              </a:xfrm>
              <a:prstGeom prst="roundRect">
                <a:avLst/>
              </a:prstGeom>
              <a:gradFill flip="none" rotWithShape="1">
                <a:gsLst>
                  <a:gs pos="9000">
                    <a:schemeClr val="bg1">
                      <a:alpha val="0"/>
                    </a:schemeClr>
                  </a:gs>
                  <a:gs pos="100000">
                    <a:schemeClr val="tx1">
                      <a:lumMod val="95000"/>
                      <a:lumOff val="5000"/>
                      <a:alpha val="56000"/>
                    </a:schemeClr>
                  </a:gs>
                </a:gsLst>
                <a:lin ang="2700000" scaled="1"/>
                <a:tileRect/>
              </a:gradFill>
              <a:ln w="15875">
                <a:solidFill>
                  <a:schemeClr val="bg1">
                    <a:lumMod val="95000"/>
                    <a:alpha val="12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5" name="Picture 34">
                <a:extLst>
                  <a:ext uri="{FF2B5EF4-FFF2-40B4-BE49-F238E27FC236}">
                    <a16:creationId xmlns:a16="http://schemas.microsoft.com/office/drawing/2014/main" id="{6B638A37-AD49-73D3-2774-8D8C7955BB41}"/>
                  </a:ext>
                </a:extLst>
              </p:cNvPr>
              <p:cNvPicPr>
                <a:picLocks noChangeAspect="1"/>
              </p:cNvPicPr>
              <p:nvPr/>
            </p:nvPicPr>
            <p:blipFill>
              <a:blip r:embed="rId6" cstate="print">
                <a:duotone>
                  <a:prstClr val="black"/>
                  <a:schemeClr val="bg1">
                    <a:tint val="45000"/>
                    <a:satMod val="400000"/>
                  </a:schemeClr>
                </a:duotone>
                <a:extLst>
                  <a:ext uri="{BEBA8EAE-BF5A-486C-A8C5-ECC9F3942E4B}">
                    <a14:imgProps xmlns:a14="http://schemas.microsoft.com/office/drawing/2010/main">
                      <a14:imgLayer r:embed="rId7">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186826" y="2069556"/>
                <a:ext cx="1719980" cy="482065"/>
              </a:xfrm>
              <a:prstGeom prst="rect">
                <a:avLst/>
              </a:prstGeom>
            </p:spPr>
          </p:pic>
        </p:grpSp>
        <p:grpSp>
          <p:nvGrpSpPr>
            <p:cNvPr id="46" name="Group 45">
              <a:extLst>
                <a:ext uri="{FF2B5EF4-FFF2-40B4-BE49-F238E27FC236}">
                  <a16:creationId xmlns:a16="http://schemas.microsoft.com/office/drawing/2014/main" id="{E1795213-137D-13B3-1AC9-0925D561F826}"/>
                </a:ext>
              </a:extLst>
            </p:cNvPr>
            <p:cNvGrpSpPr/>
            <p:nvPr/>
          </p:nvGrpSpPr>
          <p:grpSpPr>
            <a:xfrm>
              <a:off x="6590343" y="577551"/>
              <a:ext cx="1288517" cy="1305596"/>
              <a:chOff x="3887844" y="1647153"/>
              <a:chExt cx="1288517" cy="1305596"/>
            </a:xfrm>
          </p:grpSpPr>
          <p:sp>
            <p:nvSpPr>
              <p:cNvPr id="25" name="Rectangle: Rounded Corners 24">
                <a:extLst>
                  <a:ext uri="{FF2B5EF4-FFF2-40B4-BE49-F238E27FC236}">
                    <a16:creationId xmlns:a16="http://schemas.microsoft.com/office/drawing/2014/main" id="{F1D7F421-94C4-AC1A-502E-F3A1EB978A1C}"/>
                  </a:ext>
                </a:extLst>
              </p:cNvPr>
              <p:cNvSpPr/>
              <p:nvPr/>
            </p:nvSpPr>
            <p:spPr>
              <a:xfrm>
                <a:off x="3887844" y="1647153"/>
                <a:ext cx="1288517" cy="1305596"/>
              </a:xfrm>
              <a:prstGeom prst="roundRect">
                <a:avLst/>
              </a:prstGeom>
              <a:gradFill flip="none" rotWithShape="1">
                <a:gsLst>
                  <a:gs pos="9000">
                    <a:schemeClr val="bg1">
                      <a:alpha val="0"/>
                    </a:schemeClr>
                  </a:gs>
                  <a:gs pos="100000">
                    <a:schemeClr val="tx1">
                      <a:lumMod val="95000"/>
                      <a:lumOff val="5000"/>
                      <a:alpha val="56000"/>
                    </a:schemeClr>
                  </a:gs>
                </a:gsLst>
                <a:lin ang="2700000" scaled="1"/>
                <a:tileRect/>
              </a:gradFill>
              <a:ln w="15875">
                <a:solidFill>
                  <a:schemeClr val="bg1">
                    <a:lumMod val="95000"/>
                    <a:alpha val="12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7" name="Picture 36">
                <a:extLst>
                  <a:ext uri="{FF2B5EF4-FFF2-40B4-BE49-F238E27FC236}">
                    <a16:creationId xmlns:a16="http://schemas.microsoft.com/office/drawing/2014/main" id="{81F5E391-1E5E-A8A5-7794-AAB8F55DD22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080437" y="1838748"/>
                <a:ext cx="901885" cy="897335"/>
              </a:xfrm>
              <a:prstGeom prst="rect">
                <a:avLst/>
              </a:prstGeom>
            </p:spPr>
          </p:pic>
        </p:grpSp>
        <p:grpSp>
          <p:nvGrpSpPr>
            <p:cNvPr id="47" name="Group 46">
              <a:extLst>
                <a:ext uri="{FF2B5EF4-FFF2-40B4-BE49-F238E27FC236}">
                  <a16:creationId xmlns:a16="http://schemas.microsoft.com/office/drawing/2014/main" id="{9329AFEB-0EE8-6639-4727-2867FF1BF7DA}"/>
                </a:ext>
              </a:extLst>
            </p:cNvPr>
            <p:cNvGrpSpPr/>
            <p:nvPr/>
          </p:nvGrpSpPr>
          <p:grpSpPr>
            <a:xfrm>
              <a:off x="8171938" y="577551"/>
              <a:ext cx="1288517" cy="1305596"/>
              <a:chOff x="5373130" y="1647153"/>
              <a:chExt cx="1288517" cy="1305596"/>
            </a:xfrm>
          </p:grpSpPr>
          <p:sp>
            <p:nvSpPr>
              <p:cNvPr id="26" name="Rectangle: Rounded Corners 25">
                <a:extLst>
                  <a:ext uri="{FF2B5EF4-FFF2-40B4-BE49-F238E27FC236}">
                    <a16:creationId xmlns:a16="http://schemas.microsoft.com/office/drawing/2014/main" id="{638FA506-9B77-EF34-DFD8-2210CEEB4A0A}"/>
                  </a:ext>
                </a:extLst>
              </p:cNvPr>
              <p:cNvSpPr/>
              <p:nvPr/>
            </p:nvSpPr>
            <p:spPr>
              <a:xfrm>
                <a:off x="5373130" y="1647153"/>
                <a:ext cx="1288517" cy="1305596"/>
              </a:xfrm>
              <a:prstGeom prst="roundRect">
                <a:avLst/>
              </a:prstGeom>
              <a:gradFill flip="none" rotWithShape="1">
                <a:gsLst>
                  <a:gs pos="9000">
                    <a:schemeClr val="bg1">
                      <a:alpha val="0"/>
                    </a:schemeClr>
                  </a:gs>
                  <a:gs pos="100000">
                    <a:schemeClr val="tx1">
                      <a:lumMod val="95000"/>
                      <a:lumOff val="5000"/>
                      <a:alpha val="56000"/>
                    </a:schemeClr>
                  </a:gs>
                </a:gsLst>
                <a:lin ang="2700000" scaled="1"/>
                <a:tileRect/>
              </a:gradFill>
              <a:ln w="15875">
                <a:solidFill>
                  <a:schemeClr val="bg1">
                    <a:lumMod val="95000"/>
                    <a:alpha val="12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1" name="Picture 40">
                <a:extLst>
                  <a:ext uri="{FF2B5EF4-FFF2-40B4-BE49-F238E27FC236}">
                    <a16:creationId xmlns:a16="http://schemas.microsoft.com/office/drawing/2014/main" id="{8818BAE6-D44E-5831-19DF-557C083E8936}"/>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445031" y="2116882"/>
                <a:ext cx="1144714" cy="387412"/>
              </a:xfrm>
              <a:prstGeom prst="rect">
                <a:avLst/>
              </a:prstGeom>
            </p:spPr>
          </p:pic>
        </p:grpSp>
        <p:grpSp>
          <p:nvGrpSpPr>
            <p:cNvPr id="48" name="Group 47">
              <a:extLst>
                <a:ext uri="{FF2B5EF4-FFF2-40B4-BE49-F238E27FC236}">
                  <a16:creationId xmlns:a16="http://schemas.microsoft.com/office/drawing/2014/main" id="{F4965207-9434-0C50-2686-FDEB06C67E02}"/>
                </a:ext>
              </a:extLst>
            </p:cNvPr>
            <p:cNvGrpSpPr/>
            <p:nvPr/>
          </p:nvGrpSpPr>
          <p:grpSpPr>
            <a:xfrm>
              <a:off x="9734386" y="599922"/>
              <a:ext cx="1288517" cy="1305596"/>
              <a:chOff x="6858416" y="1647153"/>
              <a:chExt cx="1288517" cy="1305596"/>
            </a:xfrm>
          </p:grpSpPr>
          <p:sp>
            <p:nvSpPr>
              <p:cNvPr id="27" name="Rectangle: Rounded Corners 26">
                <a:extLst>
                  <a:ext uri="{FF2B5EF4-FFF2-40B4-BE49-F238E27FC236}">
                    <a16:creationId xmlns:a16="http://schemas.microsoft.com/office/drawing/2014/main" id="{4126C0B0-CACF-6715-F4E3-1D5CE224B4A1}"/>
                  </a:ext>
                </a:extLst>
              </p:cNvPr>
              <p:cNvSpPr/>
              <p:nvPr/>
            </p:nvSpPr>
            <p:spPr>
              <a:xfrm>
                <a:off x="6858416" y="1647153"/>
                <a:ext cx="1288517" cy="1305596"/>
              </a:xfrm>
              <a:prstGeom prst="roundRect">
                <a:avLst/>
              </a:prstGeom>
              <a:gradFill flip="none" rotWithShape="1">
                <a:gsLst>
                  <a:gs pos="9000">
                    <a:schemeClr val="bg1">
                      <a:alpha val="0"/>
                    </a:schemeClr>
                  </a:gs>
                  <a:gs pos="100000">
                    <a:schemeClr val="tx1">
                      <a:lumMod val="95000"/>
                      <a:lumOff val="5000"/>
                      <a:alpha val="56000"/>
                    </a:schemeClr>
                  </a:gs>
                </a:gsLst>
                <a:lin ang="2700000" scaled="1"/>
                <a:tileRect/>
              </a:gradFill>
              <a:ln w="15875">
                <a:solidFill>
                  <a:schemeClr val="bg1">
                    <a:lumMod val="95000"/>
                    <a:alpha val="12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3" name="Picture 42">
                <a:extLst>
                  <a:ext uri="{FF2B5EF4-FFF2-40B4-BE49-F238E27FC236}">
                    <a16:creationId xmlns:a16="http://schemas.microsoft.com/office/drawing/2014/main" id="{5DCC0C4B-B789-013C-515A-FA385B1564A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023163" y="1838750"/>
                <a:ext cx="959022" cy="959022"/>
              </a:xfrm>
              <a:prstGeom prst="rect">
                <a:avLst/>
              </a:prstGeom>
              <a:ln>
                <a:solidFill>
                  <a:schemeClr val="bg1">
                    <a:lumMod val="95000"/>
                  </a:schemeClr>
                </a:solidFill>
              </a:ln>
            </p:spPr>
          </p:pic>
        </p:grpSp>
      </p:grpSp>
      <p:cxnSp>
        <p:nvCxnSpPr>
          <p:cNvPr id="51" name="Straight Connector 50">
            <a:extLst>
              <a:ext uri="{FF2B5EF4-FFF2-40B4-BE49-F238E27FC236}">
                <a16:creationId xmlns:a16="http://schemas.microsoft.com/office/drawing/2014/main" id="{3116E67B-F7EE-975D-5161-85317713721E}"/>
              </a:ext>
            </a:extLst>
          </p:cNvPr>
          <p:cNvCxnSpPr>
            <a:cxnSpLocks/>
          </p:cNvCxnSpPr>
          <p:nvPr/>
        </p:nvCxnSpPr>
        <p:spPr>
          <a:xfrm>
            <a:off x="885744" y="4408200"/>
            <a:ext cx="10111766" cy="0"/>
          </a:xfrm>
          <a:prstGeom prst="line">
            <a:avLst/>
          </a:prstGeom>
          <a:ln w="28575">
            <a:solidFill>
              <a:schemeClr val="bg1">
                <a:lumMod val="95000"/>
                <a:alpha val="25000"/>
              </a:schemeClr>
            </a:solidFill>
          </a:ln>
          <a:effectLst/>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BECCA60B-ACD2-5252-22BB-906E29293488}"/>
              </a:ext>
            </a:extLst>
          </p:cNvPr>
          <p:cNvGrpSpPr/>
          <p:nvPr/>
        </p:nvGrpSpPr>
        <p:grpSpPr>
          <a:xfrm>
            <a:off x="610382" y="566499"/>
            <a:ext cx="9826531" cy="3502099"/>
            <a:chOff x="747472" y="243036"/>
            <a:chExt cx="9826531" cy="3502099"/>
          </a:xfrm>
        </p:grpSpPr>
        <p:sp>
          <p:nvSpPr>
            <p:cNvPr id="54" name="TextBox 53">
              <a:extLst>
                <a:ext uri="{FF2B5EF4-FFF2-40B4-BE49-F238E27FC236}">
                  <a16:creationId xmlns:a16="http://schemas.microsoft.com/office/drawing/2014/main" id="{97FB7752-4B02-D298-58E1-F5E8B743752E}"/>
                </a:ext>
              </a:extLst>
            </p:cNvPr>
            <p:cNvSpPr txBox="1"/>
            <p:nvPr/>
          </p:nvSpPr>
          <p:spPr>
            <a:xfrm>
              <a:off x="747472" y="243036"/>
              <a:ext cx="4665591" cy="707886"/>
            </a:xfrm>
            <a:prstGeom prst="rect">
              <a:avLst/>
            </a:prstGeom>
            <a:noFill/>
          </p:spPr>
          <p:txBody>
            <a:bodyPr wrap="square">
              <a:spAutoFit/>
            </a:bodyPr>
            <a:lstStyle/>
            <a:p>
              <a:r>
                <a:rPr lang="en-US" sz="4000" b="1">
                  <a:gradFill>
                    <a:gsLst>
                      <a:gs pos="100000">
                        <a:srgbClr val="FFC955"/>
                      </a:gs>
                      <a:gs pos="24000">
                        <a:srgbClr val="FF7B00"/>
                      </a:gs>
                    </a:gsLst>
                    <a:lin ang="0" scaled="0"/>
                  </a:gradFill>
                  <a:latin typeface="Amaranth" panose="02000503050000020004" pitchFamily="2" charset="0"/>
                </a:rPr>
                <a:t>Our Digital Suite</a:t>
              </a:r>
              <a:endParaRPr lang="en-US" sz="4000" b="1">
                <a:solidFill>
                  <a:schemeClr val="bg1"/>
                </a:solidFill>
                <a:latin typeface="Amaranth" panose="02000503050000020004" pitchFamily="2" charset="0"/>
              </a:endParaRPr>
            </a:p>
          </p:txBody>
        </p:sp>
        <p:grpSp>
          <p:nvGrpSpPr>
            <p:cNvPr id="116" name="Group 115">
              <a:extLst>
                <a:ext uri="{FF2B5EF4-FFF2-40B4-BE49-F238E27FC236}">
                  <a16:creationId xmlns:a16="http://schemas.microsoft.com/office/drawing/2014/main" id="{66AA5ADF-6129-1B37-3819-E6773A227CB4}"/>
                </a:ext>
              </a:extLst>
            </p:cNvPr>
            <p:cNvGrpSpPr/>
            <p:nvPr/>
          </p:nvGrpSpPr>
          <p:grpSpPr>
            <a:xfrm>
              <a:off x="852407" y="1063133"/>
              <a:ext cx="9721596" cy="2682002"/>
              <a:chOff x="1280882" y="3155588"/>
              <a:chExt cx="9721596" cy="2682002"/>
            </a:xfrm>
          </p:grpSpPr>
          <p:grpSp>
            <p:nvGrpSpPr>
              <p:cNvPr id="79" name="Group 78">
                <a:extLst>
                  <a:ext uri="{FF2B5EF4-FFF2-40B4-BE49-F238E27FC236}">
                    <a16:creationId xmlns:a16="http://schemas.microsoft.com/office/drawing/2014/main" id="{AD5A9426-1D14-461C-3C5A-8E11DF78FDF2}"/>
                  </a:ext>
                </a:extLst>
              </p:cNvPr>
              <p:cNvGrpSpPr/>
              <p:nvPr/>
            </p:nvGrpSpPr>
            <p:grpSpPr>
              <a:xfrm>
                <a:off x="1280882" y="3155588"/>
                <a:ext cx="1178433" cy="1447073"/>
                <a:chOff x="667806" y="3685811"/>
                <a:chExt cx="1178433" cy="1447073"/>
              </a:xfrm>
            </p:grpSpPr>
            <p:sp>
              <p:nvSpPr>
                <p:cNvPr id="56" name="Rectangle: Rounded Corners 55">
                  <a:extLst>
                    <a:ext uri="{FF2B5EF4-FFF2-40B4-BE49-F238E27FC236}">
                      <a16:creationId xmlns:a16="http://schemas.microsoft.com/office/drawing/2014/main" id="{73C94CC2-F6E5-8CDE-77C4-FED36E2AEB05}"/>
                    </a:ext>
                  </a:extLst>
                </p:cNvPr>
                <p:cNvSpPr/>
                <p:nvPr/>
              </p:nvSpPr>
              <p:spPr>
                <a:xfrm>
                  <a:off x="712555" y="4128137"/>
                  <a:ext cx="991607" cy="1004747"/>
                </a:xfrm>
                <a:prstGeom prst="roundRect">
                  <a:avLst/>
                </a:prstGeom>
                <a:blipFill dpi="0" rotWithShape="1">
                  <a:blip r:embed="rId11"/>
                  <a:srcRect/>
                  <a:stretch>
                    <a:fillRect/>
                  </a:stretch>
                </a:blipFill>
                <a:ln w="15875">
                  <a:noFill/>
                </a:ln>
                <a:effectLst>
                  <a:reflection blurRad="6350" stA="52000" endA="300" endPos="3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5" name="TextBox 74">
                  <a:extLst>
                    <a:ext uri="{FF2B5EF4-FFF2-40B4-BE49-F238E27FC236}">
                      <a16:creationId xmlns:a16="http://schemas.microsoft.com/office/drawing/2014/main" id="{F9EFD10F-D51E-49F9-5E37-E42E7E85322C}"/>
                    </a:ext>
                  </a:extLst>
                </p:cNvPr>
                <p:cNvSpPr txBox="1"/>
                <p:nvPr/>
              </p:nvSpPr>
              <p:spPr>
                <a:xfrm>
                  <a:off x="719520" y="3685811"/>
                  <a:ext cx="1126719" cy="253916"/>
                </a:xfrm>
                <a:prstGeom prst="rect">
                  <a:avLst/>
                </a:prstGeom>
                <a:noFill/>
              </p:spPr>
              <p:txBody>
                <a:bodyPr wrap="square" rtlCol="0">
                  <a:spAutoFit/>
                </a:bodyPr>
                <a:lstStyle/>
                <a:p>
                  <a:r>
                    <a:rPr lang="en-US" sz="1050">
                      <a:solidFill>
                        <a:schemeClr val="bg1"/>
                      </a:solidFill>
                      <a:latin typeface="Amaranth" panose="02000503050000020004" pitchFamily="2" charset="0"/>
                    </a:rPr>
                    <a:t>Digital </a:t>
                  </a:r>
                  <a:r>
                    <a:rPr lang="en-US" sz="1000">
                      <a:solidFill>
                        <a:schemeClr val="bg1"/>
                      </a:solidFill>
                      <a:latin typeface="Amaranth" panose="02000503050000020004" pitchFamily="2" charset="0"/>
                    </a:rPr>
                    <a:t>strategy</a:t>
                  </a:r>
                  <a:endParaRPr lang="en-IN" sz="1050">
                    <a:solidFill>
                      <a:schemeClr val="bg1"/>
                    </a:solidFill>
                    <a:latin typeface="Amaranth" panose="02000503050000020004" pitchFamily="2" charset="0"/>
                  </a:endParaRPr>
                </a:p>
              </p:txBody>
            </p:sp>
            <p:sp>
              <p:nvSpPr>
                <p:cNvPr id="78" name="TextBox 77">
                  <a:extLst>
                    <a:ext uri="{FF2B5EF4-FFF2-40B4-BE49-F238E27FC236}">
                      <a16:creationId xmlns:a16="http://schemas.microsoft.com/office/drawing/2014/main" id="{E81DDB16-0312-7920-63FE-50C7349858C9}"/>
                    </a:ext>
                  </a:extLst>
                </p:cNvPr>
                <p:cNvSpPr txBox="1"/>
                <p:nvPr/>
              </p:nvSpPr>
              <p:spPr>
                <a:xfrm>
                  <a:off x="667806" y="3860002"/>
                  <a:ext cx="1178433" cy="215444"/>
                </a:xfrm>
                <a:prstGeom prst="rect">
                  <a:avLst/>
                </a:prstGeom>
                <a:noFill/>
              </p:spPr>
              <p:txBody>
                <a:bodyPr wrap="square" rtlCol="0">
                  <a:spAutoFit/>
                </a:bodyPr>
                <a:lstStyle/>
                <a:p>
                  <a:r>
                    <a:rPr lang="en-US" sz="800">
                      <a:solidFill>
                        <a:schemeClr val="bg1"/>
                      </a:solidFill>
                      <a:latin typeface="Roboto Light" panose="02000000000000000000" pitchFamily="2" charset="0"/>
                      <a:ea typeface="Roboto Light" panose="02000000000000000000" pitchFamily="2" charset="0"/>
                    </a:rPr>
                    <a:t>Strategy &amp; Consulting</a:t>
                  </a:r>
                  <a:endParaRPr lang="en-IN" sz="800">
                    <a:solidFill>
                      <a:schemeClr val="bg1"/>
                    </a:solidFill>
                    <a:latin typeface="Roboto Light" panose="02000000000000000000" pitchFamily="2" charset="0"/>
                    <a:ea typeface="Roboto Light" panose="02000000000000000000" pitchFamily="2" charset="0"/>
                  </a:endParaRPr>
                </a:p>
              </p:txBody>
            </p:sp>
          </p:grpSp>
          <p:grpSp>
            <p:nvGrpSpPr>
              <p:cNvPr id="80" name="Group 79">
                <a:extLst>
                  <a:ext uri="{FF2B5EF4-FFF2-40B4-BE49-F238E27FC236}">
                    <a16:creationId xmlns:a16="http://schemas.microsoft.com/office/drawing/2014/main" id="{F65B4254-6DBD-EEEC-7727-1035D191B73E}"/>
                  </a:ext>
                </a:extLst>
              </p:cNvPr>
              <p:cNvGrpSpPr/>
              <p:nvPr/>
            </p:nvGrpSpPr>
            <p:grpSpPr>
              <a:xfrm>
                <a:off x="2431969" y="4420915"/>
                <a:ext cx="1334805" cy="1411153"/>
                <a:chOff x="629556" y="3685820"/>
                <a:chExt cx="1334805" cy="1411153"/>
              </a:xfrm>
            </p:grpSpPr>
            <p:sp>
              <p:nvSpPr>
                <p:cNvPr id="81" name="Rectangle: Rounded Corners 80">
                  <a:extLst>
                    <a:ext uri="{FF2B5EF4-FFF2-40B4-BE49-F238E27FC236}">
                      <a16:creationId xmlns:a16="http://schemas.microsoft.com/office/drawing/2014/main" id="{55435B28-71C4-9AE9-BD93-20957966FFF1}"/>
                    </a:ext>
                  </a:extLst>
                </p:cNvPr>
                <p:cNvSpPr/>
                <p:nvPr/>
              </p:nvSpPr>
              <p:spPr>
                <a:xfrm>
                  <a:off x="719520" y="4092226"/>
                  <a:ext cx="991607" cy="1004747"/>
                </a:xfrm>
                <a:prstGeom prst="roundRect">
                  <a:avLst/>
                </a:prstGeom>
                <a:blipFill dpi="0" rotWithShape="1">
                  <a:blip r:embed="rId12"/>
                  <a:srcRect/>
                  <a:stretch>
                    <a:fillRect/>
                  </a:stretch>
                </a:blipFill>
                <a:ln w="15875">
                  <a:solidFill>
                    <a:schemeClr val="bg1">
                      <a:lumMod val="95000"/>
                      <a:alpha val="12000"/>
                    </a:schemeClr>
                  </a:solidFill>
                </a:ln>
                <a:effectLst>
                  <a:reflection blurRad="6350" stA="52000" endA="300" endPos="3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A60280C4-04C7-F1F9-CCA9-49BD4B503CA9}"/>
                    </a:ext>
                  </a:extLst>
                </p:cNvPr>
                <p:cNvSpPr txBox="1"/>
                <p:nvPr/>
              </p:nvSpPr>
              <p:spPr>
                <a:xfrm>
                  <a:off x="629556" y="3685820"/>
                  <a:ext cx="1254931" cy="253916"/>
                </a:xfrm>
                <a:prstGeom prst="rect">
                  <a:avLst/>
                </a:prstGeom>
                <a:noFill/>
              </p:spPr>
              <p:txBody>
                <a:bodyPr wrap="square" rtlCol="0">
                  <a:spAutoFit/>
                </a:bodyPr>
                <a:lstStyle/>
                <a:p>
                  <a:r>
                    <a:rPr lang="en-US" sz="1050">
                      <a:solidFill>
                        <a:schemeClr val="bg1"/>
                      </a:solidFill>
                      <a:latin typeface="Amaranth" panose="02000503050000020004" pitchFamily="2" charset="0"/>
                    </a:rPr>
                    <a:t>Product experience</a:t>
                  </a:r>
                  <a:endParaRPr lang="en-IN" sz="1050">
                    <a:solidFill>
                      <a:schemeClr val="bg1"/>
                    </a:solidFill>
                    <a:latin typeface="Amaranth" panose="02000503050000020004" pitchFamily="2" charset="0"/>
                  </a:endParaRPr>
                </a:p>
              </p:txBody>
            </p:sp>
            <p:sp>
              <p:nvSpPr>
                <p:cNvPr id="83" name="TextBox 82">
                  <a:extLst>
                    <a:ext uri="{FF2B5EF4-FFF2-40B4-BE49-F238E27FC236}">
                      <a16:creationId xmlns:a16="http://schemas.microsoft.com/office/drawing/2014/main" id="{73977A77-CCFC-1E70-D869-33DC24373F43}"/>
                    </a:ext>
                  </a:extLst>
                </p:cNvPr>
                <p:cNvSpPr txBox="1"/>
                <p:nvPr/>
              </p:nvSpPr>
              <p:spPr>
                <a:xfrm>
                  <a:off x="785928" y="3876782"/>
                  <a:ext cx="1178433" cy="215444"/>
                </a:xfrm>
                <a:prstGeom prst="rect">
                  <a:avLst/>
                </a:prstGeom>
                <a:noFill/>
              </p:spPr>
              <p:txBody>
                <a:bodyPr wrap="square" rtlCol="0">
                  <a:spAutoFit/>
                </a:bodyPr>
                <a:lstStyle/>
                <a:p>
                  <a:r>
                    <a:rPr lang="en-US" sz="800">
                      <a:solidFill>
                        <a:schemeClr val="bg1"/>
                      </a:solidFill>
                      <a:latin typeface="Roboto Light" panose="02000000000000000000" pitchFamily="2" charset="0"/>
                      <a:ea typeface="Roboto Light" panose="02000000000000000000" pitchFamily="2" charset="0"/>
                    </a:rPr>
                    <a:t>Product design</a:t>
                  </a:r>
                  <a:endParaRPr lang="en-IN" sz="800">
                    <a:solidFill>
                      <a:schemeClr val="bg1"/>
                    </a:solidFill>
                    <a:latin typeface="Roboto Light" panose="02000000000000000000" pitchFamily="2" charset="0"/>
                    <a:ea typeface="Roboto Light" panose="02000000000000000000" pitchFamily="2" charset="0"/>
                  </a:endParaRPr>
                </a:p>
              </p:txBody>
            </p:sp>
          </p:grpSp>
          <p:grpSp>
            <p:nvGrpSpPr>
              <p:cNvPr id="84" name="Group 83">
                <a:extLst>
                  <a:ext uri="{FF2B5EF4-FFF2-40B4-BE49-F238E27FC236}">
                    <a16:creationId xmlns:a16="http://schemas.microsoft.com/office/drawing/2014/main" id="{1E485BF0-9709-95C4-F1BD-1B22BB0B5C9F}"/>
                  </a:ext>
                </a:extLst>
              </p:cNvPr>
              <p:cNvGrpSpPr/>
              <p:nvPr/>
            </p:nvGrpSpPr>
            <p:grpSpPr>
              <a:xfrm>
                <a:off x="3725670" y="3198078"/>
                <a:ext cx="1114470" cy="1368672"/>
                <a:chOff x="710152" y="3728301"/>
                <a:chExt cx="1114470" cy="1368672"/>
              </a:xfrm>
            </p:grpSpPr>
            <p:sp>
              <p:nvSpPr>
                <p:cNvPr id="85" name="Rectangle: Rounded Corners 84">
                  <a:extLst>
                    <a:ext uri="{FF2B5EF4-FFF2-40B4-BE49-F238E27FC236}">
                      <a16:creationId xmlns:a16="http://schemas.microsoft.com/office/drawing/2014/main" id="{7A9165B3-DE8D-772C-5C4F-95B5E54C7EA5}"/>
                    </a:ext>
                  </a:extLst>
                </p:cNvPr>
                <p:cNvSpPr/>
                <p:nvPr/>
              </p:nvSpPr>
              <p:spPr>
                <a:xfrm>
                  <a:off x="719520" y="4092226"/>
                  <a:ext cx="991607" cy="1004747"/>
                </a:xfrm>
                <a:prstGeom prst="roundRect">
                  <a:avLst/>
                </a:prstGeom>
                <a:blipFill dpi="0" rotWithShape="1">
                  <a:blip r:embed="rId13"/>
                  <a:srcRect/>
                  <a:stretch>
                    <a:fillRect/>
                  </a:stretch>
                </a:blipFill>
                <a:ln w="15875">
                  <a:noFill/>
                </a:ln>
                <a:effectLst>
                  <a:reflection blurRad="6350" stA="52000" endA="300" endPos="3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6" name="TextBox 85">
                  <a:extLst>
                    <a:ext uri="{FF2B5EF4-FFF2-40B4-BE49-F238E27FC236}">
                      <a16:creationId xmlns:a16="http://schemas.microsoft.com/office/drawing/2014/main" id="{98F5F638-0A7C-4974-5C2A-0A67AA1D0A8C}"/>
                    </a:ext>
                  </a:extLst>
                </p:cNvPr>
                <p:cNvSpPr txBox="1"/>
                <p:nvPr/>
              </p:nvSpPr>
              <p:spPr>
                <a:xfrm>
                  <a:off x="800116" y="3728301"/>
                  <a:ext cx="892217" cy="253916"/>
                </a:xfrm>
                <a:prstGeom prst="rect">
                  <a:avLst/>
                </a:prstGeom>
                <a:noFill/>
              </p:spPr>
              <p:txBody>
                <a:bodyPr wrap="square" rtlCol="0">
                  <a:spAutoFit/>
                </a:bodyPr>
                <a:lstStyle/>
                <a:p>
                  <a:r>
                    <a:rPr lang="en-US" sz="1050">
                      <a:solidFill>
                        <a:schemeClr val="bg1"/>
                      </a:solidFill>
                      <a:latin typeface="Amaranth" panose="02000503050000020004" pitchFamily="2" charset="0"/>
                    </a:rPr>
                    <a:t>UI UX &amp; web</a:t>
                  </a:r>
                  <a:endParaRPr lang="en-IN" sz="1050">
                    <a:solidFill>
                      <a:schemeClr val="bg1"/>
                    </a:solidFill>
                    <a:latin typeface="Amaranth" panose="02000503050000020004" pitchFamily="2" charset="0"/>
                  </a:endParaRPr>
                </a:p>
              </p:txBody>
            </p:sp>
            <p:sp>
              <p:nvSpPr>
                <p:cNvPr id="87" name="TextBox 86">
                  <a:extLst>
                    <a:ext uri="{FF2B5EF4-FFF2-40B4-BE49-F238E27FC236}">
                      <a16:creationId xmlns:a16="http://schemas.microsoft.com/office/drawing/2014/main" id="{53C3D188-8EA2-A53A-4566-E4130649CCBD}"/>
                    </a:ext>
                  </a:extLst>
                </p:cNvPr>
                <p:cNvSpPr txBox="1"/>
                <p:nvPr/>
              </p:nvSpPr>
              <p:spPr>
                <a:xfrm>
                  <a:off x="710152" y="3885335"/>
                  <a:ext cx="1114470" cy="215444"/>
                </a:xfrm>
                <a:prstGeom prst="rect">
                  <a:avLst/>
                </a:prstGeom>
                <a:noFill/>
              </p:spPr>
              <p:txBody>
                <a:bodyPr wrap="square" rtlCol="0">
                  <a:spAutoFit/>
                </a:bodyPr>
                <a:lstStyle/>
                <a:p>
                  <a:r>
                    <a:rPr lang="en-US" sz="800">
                      <a:solidFill>
                        <a:schemeClr val="bg1"/>
                      </a:solidFill>
                      <a:latin typeface="Roboto Light" panose="02000000000000000000" pitchFamily="2" charset="0"/>
                      <a:ea typeface="Roboto Light" panose="02000000000000000000" pitchFamily="2" charset="0"/>
                    </a:rPr>
                    <a:t>Front end &amp; Web dev</a:t>
                  </a:r>
                  <a:endParaRPr lang="en-IN" sz="800">
                    <a:solidFill>
                      <a:schemeClr val="bg1"/>
                    </a:solidFill>
                    <a:latin typeface="Roboto Light" panose="02000000000000000000" pitchFamily="2" charset="0"/>
                    <a:ea typeface="Roboto Light" panose="02000000000000000000" pitchFamily="2" charset="0"/>
                  </a:endParaRPr>
                </a:p>
              </p:txBody>
            </p:sp>
          </p:grpSp>
          <p:grpSp>
            <p:nvGrpSpPr>
              <p:cNvPr id="88" name="Group 87">
                <a:extLst>
                  <a:ext uri="{FF2B5EF4-FFF2-40B4-BE49-F238E27FC236}">
                    <a16:creationId xmlns:a16="http://schemas.microsoft.com/office/drawing/2014/main" id="{3A3BEF83-C137-D899-2743-B05186FE03CA}"/>
                  </a:ext>
                </a:extLst>
              </p:cNvPr>
              <p:cNvGrpSpPr/>
              <p:nvPr/>
            </p:nvGrpSpPr>
            <p:grpSpPr>
              <a:xfrm>
                <a:off x="4830248" y="4414209"/>
                <a:ext cx="1332276" cy="1423381"/>
                <a:chOff x="614072" y="3673592"/>
                <a:chExt cx="1332276" cy="1423381"/>
              </a:xfrm>
            </p:grpSpPr>
            <p:sp>
              <p:nvSpPr>
                <p:cNvPr id="89" name="Rectangle: Rounded Corners 88">
                  <a:extLst>
                    <a:ext uri="{FF2B5EF4-FFF2-40B4-BE49-F238E27FC236}">
                      <a16:creationId xmlns:a16="http://schemas.microsoft.com/office/drawing/2014/main" id="{E44E9ED1-990E-AF07-2993-79287BBBB8D2}"/>
                    </a:ext>
                  </a:extLst>
                </p:cNvPr>
                <p:cNvSpPr/>
                <p:nvPr/>
              </p:nvSpPr>
              <p:spPr>
                <a:xfrm>
                  <a:off x="719520" y="4092226"/>
                  <a:ext cx="991607" cy="1004747"/>
                </a:xfrm>
                <a:prstGeom prst="roundRect">
                  <a:avLst/>
                </a:prstGeom>
                <a:blipFill dpi="0" rotWithShape="1">
                  <a:blip r:embed="rId14"/>
                  <a:srcRect/>
                  <a:stretch>
                    <a:fillRect/>
                  </a:stretch>
                </a:blipFill>
                <a:ln w="15875">
                  <a:solidFill>
                    <a:schemeClr val="bg1">
                      <a:lumMod val="95000"/>
                      <a:alpha val="12000"/>
                    </a:schemeClr>
                  </a:solidFill>
                </a:ln>
                <a:effectLst>
                  <a:reflection blurRad="6350" stA="52000" endA="300" endPos="3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0" name="TextBox 89">
                  <a:extLst>
                    <a:ext uri="{FF2B5EF4-FFF2-40B4-BE49-F238E27FC236}">
                      <a16:creationId xmlns:a16="http://schemas.microsoft.com/office/drawing/2014/main" id="{EA0F91D2-DC50-D188-E40B-7CCC5DD049B6}"/>
                    </a:ext>
                  </a:extLst>
                </p:cNvPr>
                <p:cNvSpPr txBox="1"/>
                <p:nvPr/>
              </p:nvSpPr>
              <p:spPr>
                <a:xfrm>
                  <a:off x="901885" y="3673592"/>
                  <a:ext cx="730174" cy="253916"/>
                </a:xfrm>
                <a:prstGeom prst="rect">
                  <a:avLst/>
                </a:prstGeom>
                <a:noFill/>
              </p:spPr>
              <p:txBody>
                <a:bodyPr wrap="square" rtlCol="0">
                  <a:spAutoFit/>
                </a:bodyPr>
                <a:lstStyle/>
                <a:p>
                  <a:r>
                    <a:rPr lang="en-US" sz="1050">
                      <a:solidFill>
                        <a:schemeClr val="bg1"/>
                      </a:solidFill>
                      <a:latin typeface="Amaranth" panose="02000503050000020004" pitchFamily="2" charset="0"/>
                    </a:rPr>
                    <a:t>Data &amp; AI</a:t>
                  </a:r>
                  <a:endParaRPr lang="en-IN" sz="1050">
                    <a:solidFill>
                      <a:schemeClr val="bg1"/>
                    </a:solidFill>
                    <a:latin typeface="Amaranth" panose="02000503050000020004" pitchFamily="2" charset="0"/>
                  </a:endParaRPr>
                </a:p>
              </p:txBody>
            </p:sp>
            <p:sp>
              <p:nvSpPr>
                <p:cNvPr id="91" name="TextBox 90">
                  <a:extLst>
                    <a:ext uri="{FF2B5EF4-FFF2-40B4-BE49-F238E27FC236}">
                      <a16:creationId xmlns:a16="http://schemas.microsoft.com/office/drawing/2014/main" id="{49C4C0FD-C016-4C16-FD1B-F84B62ADB70E}"/>
                    </a:ext>
                  </a:extLst>
                </p:cNvPr>
                <p:cNvSpPr txBox="1"/>
                <p:nvPr/>
              </p:nvSpPr>
              <p:spPr>
                <a:xfrm>
                  <a:off x="614072" y="3840320"/>
                  <a:ext cx="1332276" cy="215444"/>
                </a:xfrm>
                <a:prstGeom prst="rect">
                  <a:avLst/>
                </a:prstGeom>
                <a:noFill/>
              </p:spPr>
              <p:txBody>
                <a:bodyPr wrap="square" rtlCol="0">
                  <a:spAutoFit/>
                </a:bodyPr>
                <a:lstStyle/>
                <a:p>
                  <a:r>
                    <a:rPr lang="en-US" sz="800">
                      <a:solidFill>
                        <a:schemeClr val="bg1"/>
                      </a:solidFill>
                      <a:latin typeface="Roboto Light" panose="02000000000000000000" pitchFamily="2" charset="0"/>
                      <a:ea typeface="Roboto Light" panose="02000000000000000000" pitchFamily="2" charset="0"/>
                    </a:rPr>
                    <a:t>Data related development</a:t>
                  </a:r>
                  <a:endParaRPr lang="en-IN" sz="800">
                    <a:solidFill>
                      <a:schemeClr val="bg1"/>
                    </a:solidFill>
                    <a:latin typeface="Roboto Light" panose="02000000000000000000" pitchFamily="2" charset="0"/>
                    <a:ea typeface="Roboto Light" panose="02000000000000000000" pitchFamily="2" charset="0"/>
                  </a:endParaRPr>
                </a:p>
              </p:txBody>
            </p:sp>
          </p:grpSp>
          <p:grpSp>
            <p:nvGrpSpPr>
              <p:cNvPr id="92" name="Group 91">
                <a:extLst>
                  <a:ext uri="{FF2B5EF4-FFF2-40B4-BE49-F238E27FC236}">
                    <a16:creationId xmlns:a16="http://schemas.microsoft.com/office/drawing/2014/main" id="{86675D9E-4502-81CD-AE78-B24F47E1EEB6}"/>
                  </a:ext>
                </a:extLst>
              </p:cNvPr>
              <p:cNvGrpSpPr/>
              <p:nvPr/>
            </p:nvGrpSpPr>
            <p:grpSpPr>
              <a:xfrm>
                <a:off x="6078425" y="3235030"/>
                <a:ext cx="1217669" cy="1380372"/>
                <a:chOff x="637410" y="3716601"/>
                <a:chExt cx="1217669" cy="1380372"/>
              </a:xfrm>
            </p:grpSpPr>
            <p:sp>
              <p:nvSpPr>
                <p:cNvPr id="93" name="Rectangle: Rounded Corners 92">
                  <a:extLst>
                    <a:ext uri="{FF2B5EF4-FFF2-40B4-BE49-F238E27FC236}">
                      <a16:creationId xmlns:a16="http://schemas.microsoft.com/office/drawing/2014/main" id="{A48EE963-53C4-EFE5-73D2-9B4ABB72175D}"/>
                    </a:ext>
                  </a:extLst>
                </p:cNvPr>
                <p:cNvSpPr/>
                <p:nvPr/>
              </p:nvSpPr>
              <p:spPr>
                <a:xfrm>
                  <a:off x="719520" y="4092226"/>
                  <a:ext cx="991607" cy="1004747"/>
                </a:xfrm>
                <a:prstGeom prst="roundRect">
                  <a:avLst/>
                </a:prstGeom>
                <a:blipFill dpi="0" rotWithShape="1">
                  <a:blip r:embed="rId15"/>
                  <a:srcRect/>
                  <a:stretch>
                    <a:fillRect/>
                  </a:stretch>
                </a:blipFill>
                <a:ln w="15875">
                  <a:solidFill>
                    <a:schemeClr val="bg1">
                      <a:lumMod val="95000"/>
                      <a:alpha val="12000"/>
                    </a:schemeClr>
                  </a:solidFill>
                </a:ln>
                <a:effectLst>
                  <a:reflection blurRad="6350" stA="52000" endA="300" endPos="3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4" name="TextBox 93">
                  <a:extLst>
                    <a:ext uri="{FF2B5EF4-FFF2-40B4-BE49-F238E27FC236}">
                      <a16:creationId xmlns:a16="http://schemas.microsoft.com/office/drawing/2014/main" id="{4D793AD7-E3DA-42C8-7A82-4A324788E470}"/>
                    </a:ext>
                  </a:extLst>
                </p:cNvPr>
                <p:cNvSpPr txBox="1"/>
                <p:nvPr/>
              </p:nvSpPr>
              <p:spPr>
                <a:xfrm>
                  <a:off x="645150" y="3716601"/>
                  <a:ext cx="1209929" cy="253916"/>
                </a:xfrm>
                <a:prstGeom prst="rect">
                  <a:avLst/>
                </a:prstGeom>
                <a:noFill/>
              </p:spPr>
              <p:txBody>
                <a:bodyPr wrap="square" rtlCol="0">
                  <a:spAutoFit/>
                </a:bodyPr>
                <a:lstStyle/>
                <a:p>
                  <a:r>
                    <a:rPr lang="en-US" sz="1050">
                      <a:solidFill>
                        <a:schemeClr val="bg1"/>
                      </a:solidFill>
                      <a:latin typeface="Amaranth" panose="02000503050000020004" pitchFamily="2" charset="0"/>
                    </a:rPr>
                    <a:t>App development</a:t>
                  </a:r>
                  <a:endParaRPr lang="en-IN" sz="1050">
                    <a:solidFill>
                      <a:schemeClr val="bg1"/>
                    </a:solidFill>
                    <a:latin typeface="Amaranth" panose="02000503050000020004" pitchFamily="2" charset="0"/>
                  </a:endParaRPr>
                </a:p>
              </p:txBody>
            </p:sp>
            <p:sp>
              <p:nvSpPr>
                <p:cNvPr id="95" name="TextBox 94">
                  <a:extLst>
                    <a:ext uri="{FF2B5EF4-FFF2-40B4-BE49-F238E27FC236}">
                      <a16:creationId xmlns:a16="http://schemas.microsoft.com/office/drawing/2014/main" id="{8B3642E5-2F37-0876-17C1-E42656B7EE98}"/>
                    </a:ext>
                  </a:extLst>
                </p:cNvPr>
                <p:cNvSpPr txBox="1"/>
                <p:nvPr/>
              </p:nvSpPr>
              <p:spPr>
                <a:xfrm>
                  <a:off x="637410" y="3877590"/>
                  <a:ext cx="1209929" cy="215444"/>
                </a:xfrm>
                <a:prstGeom prst="rect">
                  <a:avLst/>
                </a:prstGeom>
                <a:noFill/>
              </p:spPr>
              <p:txBody>
                <a:bodyPr wrap="square" rtlCol="0">
                  <a:spAutoFit/>
                </a:bodyPr>
                <a:lstStyle/>
                <a:p>
                  <a:r>
                    <a:rPr lang="en-US" sz="800">
                      <a:solidFill>
                        <a:schemeClr val="bg1"/>
                      </a:solidFill>
                      <a:latin typeface="Roboto Light" panose="02000000000000000000" pitchFamily="2" charset="0"/>
                      <a:ea typeface="Roboto Light" panose="02000000000000000000" pitchFamily="2" charset="0"/>
                    </a:rPr>
                    <a:t>Software development</a:t>
                  </a:r>
                  <a:endParaRPr lang="en-IN" sz="800">
                    <a:solidFill>
                      <a:schemeClr val="bg1"/>
                    </a:solidFill>
                    <a:latin typeface="Roboto Light" panose="02000000000000000000" pitchFamily="2" charset="0"/>
                    <a:ea typeface="Roboto Light" panose="02000000000000000000" pitchFamily="2" charset="0"/>
                  </a:endParaRPr>
                </a:p>
              </p:txBody>
            </p:sp>
          </p:grpSp>
          <p:grpSp>
            <p:nvGrpSpPr>
              <p:cNvPr id="100" name="Group 99">
                <a:extLst>
                  <a:ext uri="{FF2B5EF4-FFF2-40B4-BE49-F238E27FC236}">
                    <a16:creationId xmlns:a16="http://schemas.microsoft.com/office/drawing/2014/main" id="{B9A9AD19-FB38-5986-E475-4E821F19BDDF}"/>
                  </a:ext>
                </a:extLst>
              </p:cNvPr>
              <p:cNvGrpSpPr/>
              <p:nvPr/>
            </p:nvGrpSpPr>
            <p:grpSpPr>
              <a:xfrm>
                <a:off x="7280178" y="4418405"/>
                <a:ext cx="1209929" cy="1380372"/>
                <a:chOff x="645150" y="3716601"/>
                <a:chExt cx="1209929" cy="1380372"/>
              </a:xfrm>
            </p:grpSpPr>
            <p:sp>
              <p:nvSpPr>
                <p:cNvPr id="101" name="Rectangle: Rounded Corners 100">
                  <a:extLst>
                    <a:ext uri="{FF2B5EF4-FFF2-40B4-BE49-F238E27FC236}">
                      <a16:creationId xmlns:a16="http://schemas.microsoft.com/office/drawing/2014/main" id="{960FFE87-4FD1-80D4-C902-5B1ADC1EA8A0}"/>
                    </a:ext>
                  </a:extLst>
                </p:cNvPr>
                <p:cNvSpPr/>
                <p:nvPr/>
              </p:nvSpPr>
              <p:spPr>
                <a:xfrm>
                  <a:off x="719520" y="4092226"/>
                  <a:ext cx="991607" cy="1004747"/>
                </a:xfrm>
                <a:prstGeom prst="roundRect">
                  <a:avLst/>
                </a:prstGeom>
                <a:blipFill dpi="0" rotWithShape="1">
                  <a:blip r:embed="rId16"/>
                  <a:srcRect/>
                  <a:stretch>
                    <a:fillRect/>
                  </a:stretch>
                </a:blipFill>
                <a:ln w="15875">
                  <a:solidFill>
                    <a:schemeClr val="bg1">
                      <a:lumMod val="95000"/>
                      <a:alpha val="12000"/>
                    </a:schemeClr>
                  </a:solidFill>
                </a:ln>
                <a:effectLst>
                  <a:reflection blurRad="6350" stA="52000" endA="300" endPos="3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2" name="TextBox 101">
                  <a:extLst>
                    <a:ext uri="{FF2B5EF4-FFF2-40B4-BE49-F238E27FC236}">
                      <a16:creationId xmlns:a16="http://schemas.microsoft.com/office/drawing/2014/main" id="{5E6C2319-42AD-7D60-FC13-2B88B736C3A2}"/>
                    </a:ext>
                  </a:extLst>
                </p:cNvPr>
                <p:cNvSpPr txBox="1"/>
                <p:nvPr/>
              </p:nvSpPr>
              <p:spPr>
                <a:xfrm>
                  <a:off x="645150" y="3716601"/>
                  <a:ext cx="1209929" cy="253916"/>
                </a:xfrm>
                <a:prstGeom prst="rect">
                  <a:avLst/>
                </a:prstGeom>
                <a:noFill/>
              </p:spPr>
              <p:txBody>
                <a:bodyPr wrap="square" rtlCol="0">
                  <a:spAutoFit/>
                </a:bodyPr>
                <a:lstStyle/>
                <a:p>
                  <a:r>
                    <a:rPr lang="en-US" sz="1050">
                      <a:solidFill>
                        <a:schemeClr val="bg1"/>
                      </a:solidFill>
                      <a:latin typeface="Amaranth" panose="02000503050000020004" pitchFamily="2" charset="0"/>
                    </a:rPr>
                    <a:t>Ads &amp; campaigns</a:t>
                  </a:r>
                  <a:endParaRPr lang="en-IN" sz="1050">
                    <a:solidFill>
                      <a:schemeClr val="bg1"/>
                    </a:solidFill>
                    <a:latin typeface="Amaranth" panose="02000503050000020004" pitchFamily="2" charset="0"/>
                  </a:endParaRPr>
                </a:p>
              </p:txBody>
            </p:sp>
            <p:sp>
              <p:nvSpPr>
                <p:cNvPr id="103" name="TextBox 102">
                  <a:extLst>
                    <a:ext uri="{FF2B5EF4-FFF2-40B4-BE49-F238E27FC236}">
                      <a16:creationId xmlns:a16="http://schemas.microsoft.com/office/drawing/2014/main" id="{19FA5484-E671-BC6B-C65D-1BE60D53283C}"/>
                    </a:ext>
                  </a:extLst>
                </p:cNvPr>
                <p:cNvSpPr txBox="1"/>
                <p:nvPr/>
              </p:nvSpPr>
              <p:spPr>
                <a:xfrm>
                  <a:off x="689770" y="3894796"/>
                  <a:ext cx="1115779" cy="215444"/>
                </a:xfrm>
                <a:prstGeom prst="rect">
                  <a:avLst/>
                </a:prstGeom>
                <a:noFill/>
              </p:spPr>
              <p:txBody>
                <a:bodyPr wrap="square" rtlCol="0">
                  <a:spAutoFit/>
                </a:bodyPr>
                <a:lstStyle/>
                <a:p>
                  <a:r>
                    <a:rPr lang="en-US" sz="800">
                      <a:solidFill>
                        <a:schemeClr val="bg1"/>
                      </a:solidFill>
                      <a:latin typeface="Roboto Light" panose="02000000000000000000" pitchFamily="2" charset="0"/>
                      <a:ea typeface="Roboto Light" panose="02000000000000000000" pitchFamily="2" charset="0"/>
                    </a:rPr>
                    <a:t>Paid media and ads</a:t>
                  </a:r>
                  <a:endParaRPr lang="en-IN" sz="800">
                    <a:solidFill>
                      <a:schemeClr val="bg1"/>
                    </a:solidFill>
                    <a:latin typeface="Roboto Light" panose="02000000000000000000" pitchFamily="2" charset="0"/>
                    <a:ea typeface="Roboto Light" panose="02000000000000000000" pitchFamily="2" charset="0"/>
                  </a:endParaRPr>
                </a:p>
              </p:txBody>
            </p:sp>
          </p:grpSp>
          <p:grpSp>
            <p:nvGrpSpPr>
              <p:cNvPr id="104" name="Group 103">
                <a:extLst>
                  <a:ext uri="{FF2B5EF4-FFF2-40B4-BE49-F238E27FC236}">
                    <a16:creationId xmlns:a16="http://schemas.microsoft.com/office/drawing/2014/main" id="{0897B997-E5A0-2D5E-DCEA-AC92384250FD}"/>
                  </a:ext>
                </a:extLst>
              </p:cNvPr>
              <p:cNvGrpSpPr/>
              <p:nvPr/>
            </p:nvGrpSpPr>
            <p:grpSpPr>
              <a:xfrm>
                <a:off x="8458368" y="3282546"/>
                <a:ext cx="1209929" cy="1373937"/>
                <a:chOff x="645150" y="3723036"/>
                <a:chExt cx="1209929" cy="1373937"/>
              </a:xfrm>
            </p:grpSpPr>
            <p:sp>
              <p:nvSpPr>
                <p:cNvPr id="105" name="Rectangle: Rounded Corners 104">
                  <a:extLst>
                    <a:ext uri="{FF2B5EF4-FFF2-40B4-BE49-F238E27FC236}">
                      <a16:creationId xmlns:a16="http://schemas.microsoft.com/office/drawing/2014/main" id="{FD56911D-7B17-42BA-BF95-E82E848F9574}"/>
                    </a:ext>
                  </a:extLst>
                </p:cNvPr>
                <p:cNvSpPr/>
                <p:nvPr/>
              </p:nvSpPr>
              <p:spPr>
                <a:xfrm>
                  <a:off x="719520" y="4092226"/>
                  <a:ext cx="991607" cy="1004747"/>
                </a:xfrm>
                <a:prstGeom prst="roundRect">
                  <a:avLst/>
                </a:prstGeom>
                <a:blipFill dpi="0" rotWithShape="1">
                  <a:blip r:embed="rId17"/>
                  <a:srcRect/>
                  <a:stretch>
                    <a:fillRect/>
                  </a:stretch>
                </a:blipFill>
                <a:ln w="15875">
                  <a:solidFill>
                    <a:schemeClr val="bg1">
                      <a:lumMod val="95000"/>
                      <a:alpha val="12000"/>
                    </a:schemeClr>
                  </a:solidFill>
                </a:ln>
                <a:effectLst>
                  <a:reflection blurRad="6350" stA="52000" endA="300" endPos="3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6" name="TextBox 105">
                  <a:extLst>
                    <a:ext uri="{FF2B5EF4-FFF2-40B4-BE49-F238E27FC236}">
                      <a16:creationId xmlns:a16="http://schemas.microsoft.com/office/drawing/2014/main" id="{38739972-41E3-011A-6157-E6FC400A94EC}"/>
                    </a:ext>
                  </a:extLst>
                </p:cNvPr>
                <p:cNvSpPr txBox="1"/>
                <p:nvPr/>
              </p:nvSpPr>
              <p:spPr>
                <a:xfrm>
                  <a:off x="645150" y="3723036"/>
                  <a:ext cx="1209929" cy="253916"/>
                </a:xfrm>
                <a:prstGeom prst="rect">
                  <a:avLst/>
                </a:prstGeom>
                <a:noFill/>
              </p:spPr>
              <p:txBody>
                <a:bodyPr wrap="square" rtlCol="0">
                  <a:spAutoFit/>
                </a:bodyPr>
                <a:lstStyle/>
                <a:p>
                  <a:r>
                    <a:rPr lang="en-US" sz="1050">
                      <a:solidFill>
                        <a:schemeClr val="bg1"/>
                      </a:solidFill>
                      <a:latin typeface="Amaranth" panose="02000503050000020004" pitchFamily="2" charset="0"/>
                    </a:rPr>
                    <a:t>Search marketing</a:t>
                  </a:r>
                  <a:endParaRPr lang="en-IN" sz="1050">
                    <a:solidFill>
                      <a:schemeClr val="bg1"/>
                    </a:solidFill>
                    <a:latin typeface="Amaranth" panose="02000503050000020004" pitchFamily="2" charset="0"/>
                  </a:endParaRPr>
                </a:p>
              </p:txBody>
            </p:sp>
            <p:sp>
              <p:nvSpPr>
                <p:cNvPr id="107" name="TextBox 106">
                  <a:extLst>
                    <a:ext uri="{FF2B5EF4-FFF2-40B4-BE49-F238E27FC236}">
                      <a16:creationId xmlns:a16="http://schemas.microsoft.com/office/drawing/2014/main" id="{3D4962B1-30C9-906C-0092-E9CAAA067218}"/>
                    </a:ext>
                  </a:extLst>
                </p:cNvPr>
                <p:cNvSpPr txBox="1"/>
                <p:nvPr/>
              </p:nvSpPr>
              <p:spPr>
                <a:xfrm>
                  <a:off x="684603" y="3889558"/>
                  <a:ext cx="1143743" cy="215444"/>
                </a:xfrm>
                <a:prstGeom prst="rect">
                  <a:avLst/>
                </a:prstGeom>
                <a:noFill/>
              </p:spPr>
              <p:txBody>
                <a:bodyPr wrap="square" rtlCol="0">
                  <a:spAutoFit/>
                </a:bodyPr>
                <a:lstStyle/>
                <a:p>
                  <a:r>
                    <a:rPr lang="en-US" sz="800">
                      <a:solidFill>
                        <a:schemeClr val="bg1"/>
                      </a:solidFill>
                      <a:latin typeface="Roboto Light" panose="02000000000000000000" pitchFamily="2" charset="0"/>
                      <a:ea typeface="Roboto Light" panose="02000000000000000000" pitchFamily="2" charset="0"/>
                    </a:rPr>
                    <a:t>SEO,PPC, &amp; Outreach</a:t>
                  </a:r>
                  <a:endParaRPr lang="en-IN" sz="800">
                    <a:solidFill>
                      <a:schemeClr val="bg1"/>
                    </a:solidFill>
                    <a:latin typeface="Roboto Light" panose="02000000000000000000" pitchFamily="2" charset="0"/>
                    <a:ea typeface="Roboto Light" panose="02000000000000000000" pitchFamily="2" charset="0"/>
                  </a:endParaRPr>
                </a:p>
              </p:txBody>
            </p:sp>
          </p:grpSp>
          <p:grpSp>
            <p:nvGrpSpPr>
              <p:cNvPr id="108" name="Group 107">
                <a:extLst>
                  <a:ext uri="{FF2B5EF4-FFF2-40B4-BE49-F238E27FC236}">
                    <a16:creationId xmlns:a16="http://schemas.microsoft.com/office/drawing/2014/main" id="{DA16D759-95CE-CA54-237D-76C489AB5209}"/>
                  </a:ext>
                </a:extLst>
              </p:cNvPr>
              <p:cNvGrpSpPr/>
              <p:nvPr/>
            </p:nvGrpSpPr>
            <p:grpSpPr>
              <a:xfrm>
                <a:off x="9679629" y="4420915"/>
                <a:ext cx="1322849" cy="1363808"/>
                <a:chOff x="639234" y="3733165"/>
                <a:chExt cx="1322849" cy="1363808"/>
              </a:xfrm>
            </p:grpSpPr>
            <p:sp>
              <p:nvSpPr>
                <p:cNvPr id="109" name="Rectangle: Rounded Corners 108">
                  <a:extLst>
                    <a:ext uri="{FF2B5EF4-FFF2-40B4-BE49-F238E27FC236}">
                      <a16:creationId xmlns:a16="http://schemas.microsoft.com/office/drawing/2014/main" id="{6362E139-8B86-F5B6-5B98-7C1A4E6763AB}"/>
                    </a:ext>
                  </a:extLst>
                </p:cNvPr>
                <p:cNvSpPr/>
                <p:nvPr/>
              </p:nvSpPr>
              <p:spPr>
                <a:xfrm>
                  <a:off x="719520" y="4092226"/>
                  <a:ext cx="991607" cy="1004747"/>
                </a:xfrm>
                <a:prstGeom prst="roundRect">
                  <a:avLst/>
                </a:prstGeom>
                <a:blipFill dpi="0" rotWithShape="1">
                  <a:blip r:embed="rId18"/>
                  <a:srcRect/>
                  <a:stretch>
                    <a:fillRect/>
                  </a:stretch>
                </a:blipFill>
                <a:ln w="15875">
                  <a:solidFill>
                    <a:schemeClr val="bg1">
                      <a:lumMod val="95000"/>
                      <a:alpha val="12000"/>
                    </a:schemeClr>
                  </a:solidFill>
                </a:ln>
                <a:effectLst>
                  <a:reflection blurRad="6350" stA="52000" endA="300" endPos="3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0" name="TextBox 109">
                  <a:extLst>
                    <a:ext uri="{FF2B5EF4-FFF2-40B4-BE49-F238E27FC236}">
                      <a16:creationId xmlns:a16="http://schemas.microsoft.com/office/drawing/2014/main" id="{F95ECAB2-1E04-E606-FF99-EE9F1B047CA1}"/>
                    </a:ext>
                  </a:extLst>
                </p:cNvPr>
                <p:cNvSpPr txBox="1"/>
                <p:nvPr/>
              </p:nvSpPr>
              <p:spPr>
                <a:xfrm>
                  <a:off x="695695" y="3733165"/>
                  <a:ext cx="1209929" cy="253916"/>
                </a:xfrm>
                <a:prstGeom prst="rect">
                  <a:avLst/>
                </a:prstGeom>
                <a:noFill/>
              </p:spPr>
              <p:txBody>
                <a:bodyPr wrap="square" rtlCol="0">
                  <a:spAutoFit/>
                </a:bodyPr>
                <a:lstStyle/>
                <a:p>
                  <a:r>
                    <a:rPr lang="en-US" sz="1050">
                      <a:solidFill>
                        <a:schemeClr val="bg1"/>
                      </a:solidFill>
                      <a:latin typeface="Amaranth" panose="02000503050000020004" pitchFamily="2" charset="0"/>
                    </a:rPr>
                    <a:t>Brand &amp; creative</a:t>
                  </a:r>
                  <a:endParaRPr lang="en-IN" sz="1050">
                    <a:solidFill>
                      <a:schemeClr val="bg1"/>
                    </a:solidFill>
                    <a:latin typeface="Amaranth" panose="02000503050000020004" pitchFamily="2" charset="0"/>
                  </a:endParaRPr>
                </a:p>
              </p:txBody>
            </p:sp>
            <p:sp>
              <p:nvSpPr>
                <p:cNvPr id="111" name="TextBox 110">
                  <a:extLst>
                    <a:ext uri="{FF2B5EF4-FFF2-40B4-BE49-F238E27FC236}">
                      <a16:creationId xmlns:a16="http://schemas.microsoft.com/office/drawing/2014/main" id="{850737EC-1814-6FA3-ADCB-46797E52349F}"/>
                    </a:ext>
                  </a:extLst>
                </p:cNvPr>
                <p:cNvSpPr txBox="1"/>
                <p:nvPr/>
              </p:nvSpPr>
              <p:spPr>
                <a:xfrm>
                  <a:off x="639234" y="3898050"/>
                  <a:ext cx="1322849" cy="215444"/>
                </a:xfrm>
                <a:prstGeom prst="rect">
                  <a:avLst/>
                </a:prstGeom>
                <a:noFill/>
              </p:spPr>
              <p:txBody>
                <a:bodyPr wrap="square" rtlCol="0">
                  <a:spAutoFit/>
                </a:bodyPr>
                <a:lstStyle/>
                <a:p>
                  <a:r>
                    <a:rPr lang="en-US" sz="800">
                      <a:solidFill>
                        <a:schemeClr val="bg1"/>
                      </a:solidFill>
                      <a:latin typeface="Roboto Light" panose="02000000000000000000" pitchFamily="2" charset="0"/>
                      <a:ea typeface="Roboto Light" panose="02000000000000000000" pitchFamily="2" charset="0"/>
                    </a:rPr>
                    <a:t>Brand Design &amp; comms</a:t>
                  </a:r>
                  <a:endParaRPr lang="en-IN" sz="800">
                    <a:solidFill>
                      <a:schemeClr val="bg1"/>
                    </a:solidFill>
                    <a:latin typeface="Roboto Light" panose="02000000000000000000" pitchFamily="2" charset="0"/>
                    <a:ea typeface="Roboto Light" panose="02000000000000000000" pitchFamily="2" charset="0"/>
                  </a:endParaRPr>
                </a:p>
              </p:txBody>
            </p:sp>
          </p:grpSp>
        </p:grpSp>
      </p:grpSp>
    </p:spTree>
    <p:extLst>
      <p:ext uri="{BB962C8B-B14F-4D97-AF65-F5344CB8AC3E}">
        <p14:creationId xmlns:p14="http://schemas.microsoft.com/office/powerpoint/2010/main" val="18123140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781162C2-A1FB-D151-C380-78E2B52DFF09}"/>
              </a:ext>
            </a:extLst>
          </p:cNvPr>
          <p:cNvGrpSpPr/>
          <p:nvPr/>
        </p:nvGrpSpPr>
        <p:grpSpPr>
          <a:xfrm>
            <a:off x="779067" y="433800"/>
            <a:ext cx="10499374" cy="1494604"/>
            <a:chOff x="1214120" y="-248945"/>
            <a:chExt cx="10499374" cy="1494604"/>
          </a:xfrm>
        </p:grpSpPr>
        <p:sp>
          <p:nvSpPr>
            <p:cNvPr id="20" name="TextBox 19"/>
            <p:cNvSpPr txBox="1"/>
            <p:nvPr/>
          </p:nvSpPr>
          <p:spPr>
            <a:xfrm>
              <a:off x="1214120" y="414662"/>
              <a:ext cx="10499374" cy="830997"/>
            </a:xfrm>
            <a:prstGeom prst="rect">
              <a:avLst/>
            </a:prstGeom>
            <a:noFill/>
          </p:spPr>
          <p:txBody>
            <a:bodyPr wrap="square" rtlCol="0">
              <a:spAutoFit/>
            </a:bodyPr>
            <a:lstStyle/>
            <a:p>
              <a:r>
                <a:rPr lang="en-US" sz="1200">
                  <a:solidFill>
                    <a:schemeClr val="bg1"/>
                  </a:solidFill>
                  <a:latin typeface="Roboto Light" panose="02000000000000000000" pitchFamily="2" charset="0"/>
                  <a:ea typeface="Roboto Light" panose="02000000000000000000" pitchFamily="2" charset="0"/>
                </a:rPr>
                <a:t>At Hathor Union, our elite custom web development teams are meticulously assembled, meticulously selecting top-tier talent from a pool of hundreds of applicants for each technology position. Collaborating within dynamic and creatively designed workspaces, we cultivate an environment that encourages continuous learning and embraces mutual challenges. Operating with agility, our lean teams efficiently deploy bespoke solutions tailored to meet the unique needs of each client.</a:t>
              </a:r>
              <a:endParaRPr lang="en-IN" sz="1200">
                <a:solidFill>
                  <a:schemeClr val="bg1"/>
                </a:solidFill>
                <a:latin typeface="Roboto Light" panose="02000000000000000000" pitchFamily="2" charset="0"/>
                <a:ea typeface="Roboto Light" panose="02000000000000000000" pitchFamily="2" charset="0"/>
              </a:endParaRPr>
            </a:p>
          </p:txBody>
        </p:sp>
        <p:sp>
          <p:nvSpPr>
            <p:cNvPr id="18" name="TextBox 17"/>
            <p:cNvSpPr txBox="1"/>
            <p:nvPr/>
          </p:nvSpPr>
          <p:spPr>
            <a:xfrm>
              <a:off x="1214120" y="-248945"/>
              <a:ext cx="3185937" cy="707886"/>
            </a:xfrm>
            <a:prstGeom prst="rect">
              <a:avLst/>
            </a:prstGeom>
            <a:noFill/>
          </p:spPr>
          <p:txBody>
            <a:bodyPr wrap="square" rtlCol="0">
              <a:spAutoFit/>
            </a:bodyPr>
            <a:lstStyle/>
            <a:p>
              <a:r>
                <a:rPr lang="en-US" sz="4000" b="1">
                  <a:gradFill>
                    <a:gsLst>
                      <a:gs pos="100000">
                        <a:srgbClr val="FFC955"/>
                      </a:gs>
                      <a:gs pos="24000">
                        <a:srgbClr val="FF7B00"/>
                      </a:gs>
                    </a:gsLst>
                    <a:lin ang="0" scaled="0"/>
                  </a:gradFill>
                  <a:latin typeface="Amaranth" panose="02000503050000020004" pitchFamily="2" charset="0"/>
                </a:rPr>
                <a:t>Capabilities</a:t>
              </a:r>
              <a:endParaRPr lang="en-US" sz="4000" b="1">
                <a:solidFill>
                  <a:schemeClr val="bg1"/>
                </a:solidFill>
                <a:latin typeface="Amaranth" panose="02000503050000020004" pitchFamily="2" charset="0"/>
              </a:endParaRPr>
            </a:p>
          </p:txBody>
        </p:sp>
      </p:grpSp>
      <p:grpSp>
        <p:nvGrpSpPr>
          <p:cNvPr id="14" name="Group 13">
            <a:extLst>
              <a:ext uri="{FF2B5EF4-FFF2-40B4-BE49-F238E27FC236}">
                <a16:creationId xmlns:a16="http://schemas.microsoft.com/office/drawing/2014/main" id="{F749FB17-48F1-17EF-64C9-166803F1471A}"/>
              </a:ext>
            </a:extLst>
          </p:cNvPr>
          <p:cNvGrpSpPr/>
          <p:nvPr/>
        </p:nvGrpSpPr>
        <p:grpSpPr>
          <a:xfrm>
            <a:off x="838418" y="1979963"/>
            <a:ext cx="5831138" cy="461665"/>
            <a:chOff x="3775959" y="5652501"/>
            <a:chExt cx="4866369" cy="834528"/>
          </a:xfrm>
        </p:grpSpPr>
        <p:sp>
          <p:nvSpPr>
            <p:cNvPr id="25" name="TextBox 24">
              <a:extLst>
                <a:ext uri="{FF2B5EF4-FFF2-40B4-BE49-F238E27FC236}">
                  <a16:creationId xmlns:a16="http://schemas.microsoft.com/office/drawing/2014/main" id="{B80F3B2A-32F0-AB82-E58B-0D84DDDB0665}"/>
                </a:ext>
              </a:extLst>
            </p:cNvPr>
            <p:cNvSpPr txBox="1"/>
            <p:nvPr/>
          </p:nvSpPr>
          <p:spPr>
            <a:xfrm>
              <a:off x="5113036" y="5732974"/>
              <a:ext cx="3529292" cy="611987"/>
            </a:xfrm>
            <a:prstGeom prst="rect">
              <a:avLst/>
            </a:prstGeom>
            <a:noFill/>
          </p:spPr>
          <p:txBody>
            <a:bodyPr wrap="square" rtlCol="0">
              <a:spAutoFit/>
            </a:bodyPr>
            <a:lstStyle/>
            <a:p>
              <a:endParaRPr lang="en-IN" sz="1600">
                <a:solidFill>
                  <a:schemeClr val="bg1"/>
                </a:solidFill>
                <a:latin typeface="Roboto Light" panose="02000000000000000000" pitchFamily="2" charset="0"/>
                <a:ea typeface="Roboto Light" panose="02000000000000000000" pitchFamily="2" charset="0"/>
              </a:endParaRPr>
            </a:p>
          </p:txBody>
        </p:sp>
        <p:sp>
          <p:nvSpPr>
            <p:cNvPr id="22" name="TextBox 21">
              <a:extLst>
                <a:ext uri="{FF2B5EF4-FFF2-40B4-BE49-F238E27FC236}">
                  <a16:creationId xmlns:a16="http://schemas.microsoft.com/office/drawing/2014/main" id="{5475FA08-1088-CAA6-B1CF-1CCB1DEDE8DA}"/>
                </a:ext>
              </a:extLst>
            </p:cNvPr>
            <p:cNvSpPr txBox="1"/>
            <p:nvPr/>
          </p:nvSpPr>
          <p:spPr>
            <a:xfrm>
              <a:off x="3775959" y="5652501"/>
              <a:ext cx="3665704" cy="834528"/>
            </a:xfrm>
            <a:prstGeom prst="rect">
              <a:avLst/>
            </a:prstGeom>
            <a:noFill/>
          </p:spPr>
          <p:txBody>
            <a:bodyPr wrap="square">
              <a:spAutoFit/>
            </a:bodyPr>
            <a:lstStyle/>
            <a:p>
              <a:r>
                <a:rPr lang="en-IN" sz="2400" i="0" dirty="0">
                  <a:solidFill>
                    <a:schemeClr val="bg1">
                      <a:lumMod val="95000"/>
                    </a:schemeClr>
                  </a:solidFill>
                  <a:effectLst/>
                  <a:latin typeface="Amaranth" panose="02000503050000020004" pitchFamily="2" charset="0"/>
                </a:rPr>
                <a:t>Team strength </a:t>
              </a:r>
              <a:r>
                <a:rPr lang="en-IN" sz="2400" b="1" i="0" dirty="0">
                  <a:solidFill>
                    <a:srgbClr val="FF7B00"/>
                  </a:solidFill>
                  <a:effectLst/>
                  <a:latin typeface="Amaranth" panose="02000503050000020004" pitchFamily="2" charset="0"/>
                </a:rPr>
                <a:t>25+</a:t>
              </a:r>
              <a:endParaRPr lang="en-US" sz="2400" b="1" dirty="0">
                <a:solidFill>
                  <a:srgbClr val="FF7B00"/>
                </a:solidFill>
                <a:latin typeface="Amaranth" panose="02000503050000020004" pitchFamily="2" charset="0"/>
              </a:endParaRPr>
            </a:p>
          </p:txBody>
        </p:sp>
      </p:grpSp>
      <p:grpSp>
        <p:nvGrpSpPr>
          <p:cNvPr id="70" name="Group 69">
            <a:extLst>
              <a:ext uri="{FF2B5EF4-FFF2-40B4-BE49-F238E27FC236}">
                <a16:creationId xmlns:a16="http://schemas.microsoft.com/office/drawing/2014/main" id="{9C136725-4E4C-545F-6095-3A41BA350382}"/>
              </a:ext>
            </a:extLst>
          </p:cNvPr>
          <p:cNvGrpSpPr/>
          <p:nvPr/>
        </p:nvGrpSpPr>
        <p:grpSpPr>
          <a:xfrm>
            <a:off x="838418" y="2428934"/>
            <a:ext cx="10510179" cy="1738562"/>
            <a:chOff x="725089" y="3032241"/>
            <a:chExt cx="10510179" cy="1738562"/>
          </a:xfrm>
        </p:grpSpPr>
        <p:sp>
          <p:nvSpPr>
            <p:cNvPr id="8" name="Rectangle: Rounded Corners 7">
              <a:extLst>
                <a:ext uri="{FF2B5EF4-FFF2-40B4-BE49-F238E27FC236}">
                  <a16:creationId xmlns:a16="http://schemas.microsoft.com/office/drawing/2014/main" id="{D4F6B200-6014-3820-33B9-DC0C2B156B34}"/>
                </a:ext>
              </a:extLst>
            </p:cNvPr>
            <p:cNvSpPr/>
            <p:nvPr/>
          </p:nvSpPr>
          <p:spPr>
            <a:xfrm>
              <a:off x="725089" y="3032241"/>
              <a:ext cx="10499373" cy="1738562"/>
            </a:xfrm>
            <a:prstGeom prst="roundRect">
              <a:avLst/>
            </a:prstGeom>
            <a:gradFill flip="none" rotWithShape="1">
              <a:gsLst>
                <a:gs pos="9000">
                  <a:schemeClr val="bg1">
                    <a:alpha val="0"/>
                  </a:schemeClr>
                </a:gs>
                <a:gs pos="100000">
                  <a:schemeClr val="tx1">
                    <a:lumMod val="95000"/>
                    <a:lumOff val="5000"/>
                    <a:alpha val="56000"/>
                  </a:schemeClr>
                </a:gs>
              </a:gsLst>
              <a:lin ang="2700000" scaled="1"/>
              <a:tileRect/>
            </a:gradFill>
            <a:ln w="15875">
              <a:solidFill>
                <a:schemeClr val="bg1">
                  <a:lumMod val="95000"/>
                  <a:alpha val="12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400"/>
            </a:p>
          </p:txBody>
        </p:sp>
        <p:grpSp>
          <p:nvGrpSpPr>
            <p:cNvPr id="69" name="Group 68">
              <a:extLst>
                <a:ext uri="{FF2B5EF4-FFF2-40B4-BE49-F238E27FC236}">
                  <a16:creationId xmlns:a16="http://schemas.microsoft.com/office/drawing/2014/main" id="{7AA94979-3E81-1463-9053-DA2B41F9B206}"/>
                </a:ext>
              </a:extLst>
            </p:cNvPr>
            <p:cNvGrpSpPr/>
            <p:nvPr/>
          </p:nvGrpSpPr>
          <p:grpSpPr>
            <a:xfrm>
              <a:off x="1225536" y="3300190"/>
              <a:ext cx="10009732" cy="1170195"/>
              <a:chOff x="1225536" y="3300190"/>
              <a:chExt cx="10009732" cy="1170195"/>
            </a:xfrm>
          </p:grpSpPr>
          <p:grpSp>
            <p:nvGrpSpPr>
              <p:cNvPr id="38" name="Group 37">
                <a:extLst>
                  <a:ext uri="{FF2B5EF4-FFF2-40B4-BE49-F238E27FC236}">
                    <a16:creationId xmlns:a16="http://schemas.microsoft.com/office/drawing/2014/main" id="{057268EC-AD6D-4B76-C158-A8DA48EB3B63}"/>
                  </a:ext>
                </a:extLst>
              </p:cNvPr>
              <p:cNvGrpSpPr/>
              <p:nvPr/>
            </p:nvGrpSpPr>
            <p:grpSpPr>
              <a:xfrm>
                <a:off x="1225536" y="3332059"/>
                <a:ext cx="2407401" cy="1138326"/>
                <a:chOff x="1235579" y="3301826"/>
                <a:chExt cx="2407401" cy="1138326"/>
              </a:xfrm>
            </p:grpSpPr>
            <p:grpSp>
              <p:nvGrpSpPr>
                <p:cNvPr id="28" name="Group 27">
                  <a:extLst>
                    <a:ext uri="{FF2B5EF4-FFF2-40B4-BE49-F238E27FC236}">
                      <a16:creationId xmlns:a16="http://schemas.microsoft.com/office/drawing/2014/main" id="{0A5EFEF2-A626-63C9-348D-17233814121B}"/>
                    </a:ext>
                  </a:extLst>
                </p:cNvPr>
                <p:cNvGrpSpPr/>
                <p:nvPr/>
              </p:nvGrpSpPr>
              <p:grpSpPr>
                <a:xfrm>
                  <a:off x="1235579" y="3301826"/>
                  <a:ext cx="2407401" cy="292475"/>
                  <a:chOff x="1188115" y="3090711"/>
                  <a:chExt cx="2407401" cy="292475"/>
                </a:xfrm>
              </p:grpSpPr>
              <p:sp>
                <p:nvSpPr>
                  <p:cNvPr id="16" name="TextBox 15">
                    <a:extLst>
                      <a:ext uri="{FF2B5EF4-FFF2-40B4-BE49-F238E27FC236}">
                        <a16:creationId xmlns:a16="http://schemas.microsoft.com/office/drawing/2014/main" id="{39B1F226-553A-88F6-8162-EC0842ABE23E}"/>
                      </a:ext>
                    </a:extLst>
                  </p:cNvPr>
                  <p:cNvSpPr txBox="1"/>
                  <p:nvPr/>
                </p:nvSpPr>
                <p:spPr>
                  <a:xfrm>
                    <a:off x="1428579" y="3090711"/>
                    <a:ext cx="2166937" cy="261610"/>
                  </a:xfrm>
                  <a:prstGeom prst="rect">
                    <a:avLst/>
                  </a:prstGeom>
                  <a:noFill/>
                </p:spPr>
                <p:txBody>
                  <a:bodyPr wrap="square">
                    <a:spAutoFit/>
                  </a:bodyPr>
                  <a:lstStyle/>
                  <a:p>
                    <a:r>
                      <a:rPr lang="en-IN" sz="1100" i="0">
                        <a:solidFill>
                          <a:schemeClr val="bg1"/>
                        </a:solidFill>
                        <a:effectLst/>
                        <a:latin typeface="Roboto" panose="02000000000000000000" pitchFamily="2" charset="0"/>
                      </a:rPr>
                      <a:t>Business analysts </a:t>
                    </a:r>
                    <a:endParaRPr lang="en-IN" sz="1100">
                      <a:solidFill>
                        <a:schemeClr val="bg1"/>
                      </a:solidFill>
                    </a:endParaRPr>
                  </a:p>
                </p:txBody>
              </p:sp>
              <p:sp>
                <p:nvSpPr>
                  <p:cNvPr id="26" name="Multiplication Sign 25">
                    <a:extLst>
                      <a:ext uri="{FF2B5EF4-FFF2-40B4-BE49-F238E27FC236}">
                        <a16:creationId xmlns:a16="http://schemas.microsoft.com/office/drawing/2014/main" id="{D3C85B8A-0EDF-7CB7-EB08-934A4E39E6E7}"/>
                      </a:ext>
                    </a:extLst>
                  </p:cNvPr>
                  <p:cNvSpPr/>
                  <p:nvPr/>
                </p:nvSpPr>
                <p:spPr>
                  <a:xfrm>
                    <a:off x="1188115" y="3106011"/>
                    <a:ext cx="251697" cy="277175"/>
                  </a:xfrm>
                  <a:prstGeom prst="mathMultiply">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IN" sz="1400"/>
                  </a:p>
                </p:txBody>
              </p:sp>
            </p:grpSp>
            <p:grpSp>
              <p:nvGrpSpPr>
                <p:cNvPr id="29" name="Group 28">
                  <a:extLst>
                    <a:ext uri="{FF2B5EF4-FFF2-40B4-BE49-F238E27FC236}">
                      <a16:creationId xmlns:a16="http://schemas.microsoft.com/office/drawing/2014/main" id="{00DBA734-9DC6-B7C5-4F67-AC25EEDAE8D3}"/>
                    </a:ext>
                  </a:extLst>
                </p:cNvPr>
                <p:cNvGrpSpPr/>
                <p:nvPr/>
              </p:nvGrpSpPr>
              <p:grpSpPr>
                <a:xfrm>
                  <a:off x="1235579" y="3718106"/>
                  <a:ext cx="2407401" cy="292475"/>
                  <a:chOff x="1188115" y="3090711"/>
                  <a:chExt cx="2407401" cy="292475"/>
                </a:xfrm>
              </p:grpSpPr>
              <p:sp>
                <p:nvSpPr>
                  <p:cNvPr id="30" name="TextBox 29">
                    <a:extLst>
                      <a:ext uri="{FF2B5EF4-FFF2-40B4-BE49-F238E27FC236}">
                        <a16:creationId xmlns:a16="http://schemas.microsoft.com/office/drawing/2014/main" id="{47FF2B73-81BD-3822-1C5F-D4568CA9C061}"/>
                      </a:ext>
                    </a:extLst>
                  </p:cNvPr>
                  <p:cNvSpPr txBox="1"/>
                  <p:nvPr/>
                </p:nvSpPr>
                <p:spPr>
                  <a:xfrm>
                    <a:off x="1428579" y="3090711"/>
                    <a:ext cx="2166937" cy="261610"/>
                  </a:xfrm>
                  <a:prstGeom prst="rect">
                    <a:avLst/>
                  </a:prstGeom>
                  <a:noFill/>
                </p:spPr>
                <p:txBody>
                  <a:bodyPr wrap="square">
                    <a:spAutoFit/>
                  </a:bodyPr>
                  <a:lstStyle/>
                  <a:p>
                    <a:r>
                      <a:rPr lang="en-IN" sz="1100" i="0">
                        <a:solidFill>
                          <a:schemeClr val="bg1"/>
                        </a:solidFill>
                        <a:effectLst/>
                        <a:latin typeface="Roboto" panose="02000000000000000000" pitchFamily="2" charset="0"/>
                      </a:rPr>
                      <a:t>Product architects</a:t>
                    </a:r>
                    <a:endParaRPr lang="en-IN" sz="1100">
                      <a:solidFill>
                        <a:schemeClr val="bg1"/>
                      </a:solidFill>
                    </a:endParaRPr>
                  </a:p>
                </p:txBody>
              </p:sp>
              <p:sp>
                <p:nvSpPr>
                  <p:cNvPr id="31" name="Multiplication Sign 30">
                    <a:extLst>
                      <a:ext uri="{FF2B5EF4-FFF2-40B4-BE49-F238E27FC236}">
                        <a16:creationId xmlns:a16="http://schemas.microsoft.com/office/drawing/2014/main" id="{56B4E149-5075-66FE-D860-D418EFD43169}"/>
                      </a:ext>
                    </a:extLst>
                  </p:cNvPr>
                  <p:cNvSpPr/>
                  <p:nvPr/>
                </p:nvSpPr>
                <p:spPr>
                  <a:xfrm>
                    <a:off x="1188115" y="3106011"/>
                    <a:ext cx="251697" cy="277175"/>
                  </a:xfrm>
                  <a:prstGeom prst="mathMultiply">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IN" sz="1400"/>
                  </a:p>
                </p:txBody>
              </p:sp>
            </p:grpSp>
            <p:grpSp>
              <p:nvGrpSpPr>
                <p:cNvPr id="35" name="Group 34">
                  <a:extLst>
                    <a:ext uri="{FF2B5EF4-FFF2-40B4-BE49-F238E27FC236}">
                      <a16:creationId xmlns:a16="http://schemas.microsoft.com/office/drawing/2014/main" id="{E8755984-FDB5-BEE8-C39D-1F0278863469}"/>
                    </a:ext>
                  </a:extLst>
                </p:cNvPr>
                <p:cNvGrpSpPr/>
                <p:nvPr/>
              </p:nvGrpSpPr>
              <p:grpSpPr>
                <a:xfrm>
                  <a:off x="1235579" y="4147677"/>
                  <a:ext cx="2407401" cy="292475"/>
                  <a:chOff x="1188115" y="3090711"/>
                  <a:chExt cx="2407401" cy="292475"/>
                </a:xfrm>
              </p:grpSpPr>
              <p:sp>
                <p:nvSpPr>
                  <p:cNvPr id="36" name="TextBox 35">
                    <a:extLst>
                      <a:ext uri="{FF2B5EF4-FFF2-40B4-BE49-F238E27FC236}">
                        <a16:creationId xmlns:a16="http://schemas.microsoft.com/office/drawing/2014/main" id="{A38B3EDA-9012-CDC5-4B88-F0894FA2509B}"/>
                      </a:ext>
                    </a:extLst>
                  </p:cNvPr>
                  <p:cNvSpPr txBox="1"/>
                  <p:nvPr/>
                </p:nvSpPr>
                <p:spPr>
                  <a:xfrm>
                    <a:off x="1428579" y="3090711"/>
                    <a:ext cx="2166937" cy="261610"/>
                  </a:xfrm>
                  <a:prstGeom prst="rect">
                    <a:avLst/>
                  </a:prstGeom>
                  <a:noFill/>
                </p:spPr>
                <p:txBody>
                  <a:bodyPr wrap="square">
                    <a:spAutoFit/>
                  </a:bodyPr>
                  <a:lstStyle/>
                  <a:p>
                    <a:r>
                      <a:rPr lang="en-IN" sz="1100" i="0">
                        <a:solidFill>
                          <a:schemeClr val="bg1"/>
                        </a:solidFill>
                        <a:effectLst/>
                        <a:latin typeface="Roboto" panose="02000000000000000000" pitchFamily="2" charset="0"/>
                      </a:rPr>
                      <a:t>Marketing Analyst</a:t>
                    </a:r>
                    <a:endParaRPr lang="en-IN" sz="1100">
                      <a:solidFill>
                        <a:schemeClr val="bg1"/>
                      </a:solidFill>
                    </a:endParaRPr>
                  </a:p>
                </p:txBody>
              </p:sp>
              <p:sp>
                <p:nvSpPr>
                  <p:cNvPr id="37" name="Multiplication Sign 36">
                    <a:extLst>
                      <a:ext uri="{FF2B5EF4-FFF2-40B4-BE49-F238E27FC236}">
                        <a16:creationId xmlns:a16="http://schemas.microsoft.com/office/drawing/2014/main" id="{A8FA2803-62CF-D919-6363-F60D1341441C}"/>
                      </a:ext>
                    </a:extLst>
                  </p:cNvPr>
                  <p:cNvSpPr/>
                  <p:nvPr/>
                </p:nvSpPr>
                <p:spPr>
                  <a:xfrm>
                    <a:off x="1188115" y="3106011"/>
                    <a:ext cx="251697" cy="277175"/>
                  </a:xfrm>
                  <a:prstGeom prst="mathMultiply">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IN" sz="1400"/>
                  </a:p>
                </p:txBody>
              </p:sp>
            </p:grpSp>
          </p:grpSp>
          <p:grpSp>
            <p:nvGrpSpPr>
              <p:cNvPr id="39" name="Group 38">
                <a:extLst>
                  <a:ext uri="{FF2B5EF4-FFF2-40B4-BE49-F238E27FC236}">
                    <a16:creationId xmlns:a16="http://schemas.microsoft.com/office/drawing/2014/main" id="{42F720AF-35FA-5762-EC0C-295522A69978}"/>
                  </a:ext>
                </a:extLst>
              </p:cNvPr>
              <p:cNvGrpSpPr/>
              <p:nvPr/>
            </p:nvGrpSpPr>
            <p:grpSpPr>
              <a:xfrm>
                <a:off x="8447558" y="3300190"/>
                <a:ext cx="2787710" cy="1138326"/>
                <a:chOff x="1235579" y="3301826"/>
                <a:chExt cx="2787710" cy="1138326"/>
              </a:xfrm>
            </p:grpSpPr>
            <p:grpSp>
              <p:nvGrpSpPr>
                <p:cNvPr id="40" name="Group 39">
                  <a:extLst>
                    <a:ext uri="{FF2B5EF4-FFF2-40B4-BE49-F238E27FC236}">
                      <a16:creationId xmlns:a16="http://schemas.microsoft.com/office/drawing/2014/main" id="{392D2136-9BCB-7CD4-2C55-26C0EFC43010}"/>
                    </a:ext>
                  </a:extLst>
                </p:cNvPr>
                <p:cNvGrpSpPr/>
                <p:nvPr/>
              </p:nvGrpSpPr>
              <p:grpSpPr>
                <a:xfrm>
                  <a:off x="1235579" y="3301826"/>
                  <a:ext cx="2536012" cy="292475"/>
                  <a:chOff x="1188115" y="3090711"/>
                  <a:chExt cx="2536012" cy="292475"/>
                </a:xfrm>
              </p:grpSpPr>
              <p:sp>
                <p:nvSpPr>
                  <p:cNvPr id="47" name="TextBox 46">
                    <a:extLst>
                      <a:ext uri="{FF2B5EF4-FFF2-40B4-BE49-F238E27FC236}">
                        <a16:creationId xmlns:a16="http://schemas.microsoft.com/office/drawing/2014/main" id="{2FD63C17-03FB-5A73-55DC-C389E5C64943}"/>
                      </a:ext>
                    </a:extLst>
                  </p:cNvPr>
                  <p:cNvSpPr txBox="1"/>
                  <p:nvPr/>
                </p:nvSpPr>
                <p:spPr>
                  <a:xfrm>
                    <a:off x="1428578" y="3090711"/>
                    <a:ext cx="2295549" cy="261610"/>
                  </a:xfrm>
                  <a:prstGeom prst="rect">
                    <a:avLst/>
                  </a:prstGeom>
                  <a:noFill/>
                </p:spPr>
                <p:txBody>
                  <a:bodyPr wrap="square">
                    <a:spAutoFit/>
                  </a:bodyPr>
                  <a:lstStyle/>
                  <a:p>
                    <a:r>
                      <a:rPr lang="en-IN" sz="1100" i="0">
                        <a:solidFill>
                          <a:schemeClr val="bg1"/>
                        </a:solidFill>
                        <a:effectLst/>
                        <a:latin typeface="Roboto" panose="02000000000000000000" pitchFamily="2" charset="0"/>
                      </a:rPr>
                      <a:t>Automation / Solution architects</a:t>
                    </a:r>
                    <a:endParaRPr lang="en-IN" sz="1100">
                      <a:solidFill>
                        <a:schemeClr val="bg1"/>
                      </a:solidFill>
                    </a:endParaRPr>
                  </a:p>
                </p:txBody>
              </p:sp>
              <p:sp>
                <p:nvSpPr>
                  <p:cNvPr id="48" name="Multiplication Sign 47">
                    <a:extLst>
                      <a:ext uri="{FF2B5EF4-FFF2-40B4-BE49-F238E27FC236}">
                        <a16:creationId xmlns:a16="http://schemas.microsoft.com/office/drawing/2014/main" id="{12BC83D7-13E6-B150-DEEF-8D8CDDF156EA}"/>
                      </a:ext>
                    </a:extLst>
                  </p:cNvPr>
                  <p:cNvSpPr/>
                  <p:nvPr/>
                </p:nvSpPr>
                <p:spPr>
                  <a:xfrm>
                    <a:off x="1188115" y="3106011"/>
                    <a:ext cx="251697" cy="277175"/>
                  </a:xfrm>
                  <a:prstGeom prst="mathMultiply">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IN" sz="1400" b="1">
                      <a:solidFill>
                        <a:schemeClr val="bg1"/>
                      </a:solidFill>
                    </a:endParaRPr>
                  </a:p>
                </p:txBody>
              </p:sp>
            </p:grpSp>
            <p:grpSp>
              <p:nvGrpSpPr>
                <p:cNvPr id="41" name="Group 40">
                  <a:extLst>
                    <a:ext uri="{FF2B5EF4-FFF2-40B4-BE49-F238E27FC236}">
                      <a16:creationId xmlns:a16="http://schemas.microsoft.com/office/drawing/2014/main" id="{61172AD8-63AC-4CAC-FEB4-87ED10E73294}"/>
                    </a:ext>
                  </a:extLst>
                </p:cNvPr>
                <p:cNvGrpSpPr/>
                <p:nvPr/>
              </p:nvGrpSpPr>
              <p:grpSpPr>
                <a:xfrm>
                  <a:off x="1235579" y="3718106"/>
                  <a:ext cx="2787710" cy="292475"/>
                  <a:chOff x="1188115" y="3090711"/>
                  <a:chExt cx="2787710" cy="292475"/>
                </a:xfrm>
              </p:grpSpPr>
              <p:sp>
                <p:nvSpPr>
                  <p:cNvPr id="45" name="TextBox 44">
                    <a:extLst>
                      <a:ext uri="{FF2B5EF4-FFF2-40B4-BE49-F238E27FC236}">
                        <a16:creationId xmlns:a16="http://schemas.microsoft.com/office/drawing/2014/main" id="{A90D9CEC-E746-E29B-F378-72F3A7DE4DA1}"/>
                      </a:ext>
                    </a:extLst>
                  </p:cNvPr>
                  <p:cNvSpPr txBox="1"/>
                  <p:nvPr/>
                </p:nvSpPr>
                <p:spPr>
                  <a:xfrm>
                    <a:off x="1428579" y="3090711"/>
                    <a:ext cx="2547246" cy="261610"/>
                  </a:xfrm>
                  <a:prstGeom prst="rect">
                    <a:avLst/>
                  </a:prstGeom>
                  <a:noFill/>
                </p:spPr>
                <p:txBody>
                  <a:bodyPr wrap="square">
                    <a:spAutoFit/>
                  </a:bodyPr>
                  <a:lstStyle/>
                  <a:p>
                    <a:r>
                      <a:rPr lang="en-IN" sz="1100" i="0">
                        <a:solidFill>
                          <a:schemeClr val="bg1"/>
                        </a:solidFill>
                        <a:effectLst/>
                        <a:latin typeface="Roboto" panose="02000000000000000000" pitchFamily="2" charset="0"/>
                      </a:rPr>
                      <a:t>Design experts </a:t>
                    </a:r>
                    <a:endParaRPr lang="en-IN" sz="1100">
                      <a:solidFill>
                        <a:schemeClr val="bg1"/>
                      </a:solidFill>
                    </a:endParaRPr>
                  </a:p>
                </p:txBody>
              </p:sp>
              <p:sp>
                <p:nvSpPr>
                  <p:cNvPr id="46" name="Multiplication Sign 45">
                    <a:extLst>
                      <a:ext uri="{FF2B5EF4-FFF2-40B4-BE49-F238E27FC236}">
                        <a16:creationId xmlns:a16="http://schemas.microsoft.com/office/drawing/2014/main" id="{A7BB0301-388F-48C1-3A31-3A572ACEC003}"/>
                      </a:ext>
                    </a:extLst>
                  </p:cNvPr>
                  <p:cNvSpPr/>
                  <p:nvPr/>
                </p:nvSpPr>
                <p:spPr>
                  <a:xfrm>
                    <a:off x="1188115" y="3106011"/>
                    <a:ext cx="251697" cy="277175"/>
                  </a:xfrm>
                  <a:prstGeom prst="mathMultiply">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IN" sz="1400" b="1">
                      <a:solidFill>
                        <a:schemeClr val="bg1"/>
                      </a:solidFill>
                    </a:endParaRPr>
                  </a:p>
                </p:txBody>
              </p:sp>
            </p:grpSp>
            <p:grpSp>
              <p:nvGrpSpPr>
                <p:cNvPr id="42" name="Group 41">
                  <a:extLst>
                    <a:ext uri="{FF2B5EF4-FFF2-40B4-BE49-F238E27FC236}">
                      <a16:creationId xmlns:a16="http://schemas.microsoft.com/office/drawing/2014/main" id="{E3C5A354-D7FE-666C-293B-4C1C5722D76B}"/>
                    </a:ext>
                  </a:extLst>
                </p:cNvPr>
                <p:cNvGrpSpPr/>
                <p:nvPr/>
              </p:nvGrpSpPr>
              <p:grpSpPr>
                <a:xfrm>
                  <a:off x="1235579" y="4147677"/>
                  <a:ext cx="2407401" cy="292475"/>
                  <a:chOff x="1188115" y="3090711"/>
                  <a:chExt cx="2407401" cy="292475"/>
                </a:xfrm>
              </p:grpSpPr>
              <p:sp>
                <p:nvSpPr>
                  <p:cNvPr id="43" name="TextBox 42">
                    <a:extLst>
                      <a:ext uri="{FF2B5EF4-FFF2-40B4-BE49-F238E27FC236}">
                        <a16:creationId xmlns:a16="http://schemas.microsoft.com/office/drawing/2014/main" id="{086BDBC5-7968-46B8-AB0B-FD8B614CF117}"/>
                      </a:ext>
                    </a:extLst>
                  </p:cNvPr>
                  <p:cNvSpPr txBox="1"/>
                  <p:nvPr/>
                </p:nvSpPr>
                <p:spPr>
                  <a:xfrm>
                    <a:off x="1428579" y="3090711"/>
                    <a:ext cx="2166937" cy="261610"/>
                  </a:xfrm>
                  <a:prstGeom prst="rect">
                    <a:avLst/>
                  </a:prstGeom>
                  <a:noFill/>
                </p:spPr>
                <p:txBody>
                  <a:bodyPr wrap="square">
                    <a:spAutoFit/>
                  </a:bodyPr>
                  <a:lstStyle/>
                  <a:p>
                    <a:r>
                      <a:rPr lang="en-IN" sz="1100" i="0">
                        <a:solidFill>
                          <a:schemeClr val="bg1"/>
                        </a:solidFill>
                        <a:effectLst/>
                        <a:latin typeface="Roboto" panose="02000000000000000000" pitchFamily="2" charset="0"/>
                      </a:rPr>
                      <a:t>Digital Transformer</a:t>
                    </a:r>
                    <a:endParaRPr lang="en-IN" sz="1100">
                      <a:solidFill>
                        <a:schemeClr val="bg1"/>
                      </a:solidFill>
                    </a:endParaRPr>
                  </a:p>
                </p:txBody>
              </p:sp>
              <p:sp>
                <p:nvSpPr>
                  <p:cNvPr id="44" name="Multiplication Sign 43">
                    <a:extLst>
                      <a:ext uri="{FF2B5EF4-FFF2-40B4-BE49-F238E27FC236}">
                        <a16:creationId xmlns:a16="http://schemas.microsoft.com/office/drawing/2014/main" id="{73560F4B-2691-8781-E4E8-C9F9B0158334}"/>
                      </a:ext>
                    </a:extLst>
                  </p:cNvPr>
                  <p:cNvSpPr/>
                  <p:nvPr/>
                </p:nvSpPr>
                <p:spPr>
                  <a:xfrm>
                    <a:off x="1188115" y="3106011"/>
                    <a:ext cx="251697" cy="277175"/>
                  </a:xfrm>
                  <a:prstGeom prst="mathMultiply">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IN" sz="1400" b="1">
                      <a:solidFill>
                        <a:schemeClr val="bg1"/>
                      </a:solidFill>
                    </a:endParaRPr>
                  </a:p>
                </p:txBody>
              </p:sp>
            </p:grpSp>
          </p:grpSp>
          <p:grpSp>
            <p:nvGrpSpPr>
              <p:cNvPr id="49" name="Group 48">
                <a:extLst>
                  <a:ext uri="{FF2B5EF4-FFF2-40B4-BE49-F238E27FC236}">
                    <a16:creationId xmlns:a16="http://schemas.microsoft.com/office/drawing/2014/main" id="{A6000ECC-F6A6-B056-A486-15C066D6310B}"/>
                  </a:ext>
                </a:extLst>
              </p:cNvPr>
              <p:cNvGrpSpPr/>
              <p:nvPr/>
            </p:nvGrpSpPr>
            <p:grpSpPr>
              <a:xfrm>
                <a:off x="3280252" y="3331355"/>
                <a:ext cx="2407401" cy="1138326"/>
                <a:chOff x="1235579" y="3301826"/>
                <a:chExt cx="2407401" cy="1138326"/>
              </a:xfrm>
            </p:grpSpPr>
            <p:grpSp>
              <p:nvGrpSpPr>
                <p:cNvPr id="50" name="Group 49">
                  <a:extLst>
                    <a:ext uri="{FF2B5EF4-FFF2-40B4-BE49-F238E27FC236}">
                      <a16:creationId xmlns:a16="http://schemas.microsoft.com/office/drawing/2014/main" id="{3E8819A2-90BB-E587-4F2F-519BF4F701A6}"/>
                    </a:ext>
                  </a:extLst>
                </p:cNvPr>
                <p:cNvGrpSpPr/>
                <p:nvPr/>
              </p:nvGrpSpPr>
              <p:grpSpPr>
                <a:xfrm>
                  <a:off x="1235579" y="3301826"/>
                  <a:ext cx="2407401" cy="292475"/>
                  <a:chOff x="1188115" y="3090711"/>
                  <a:chExt cx="2407401" cy="292475"/>
                </a:xfrm>
              </p:grpSpPr>
              <p:sp>
                <p:nvSpPr>
                  <p:cNvPr id="57" name="TextBox 56">
                    <a:extLst>
                      <a:ext uri="{FF2B5EF4-FFF2-40B4-BE49-F238E27FC236}">
                        <a16:creationId xmlns:a16="http://schemas.microsoft.com/office/drawing/2014/main" id="{2FEBE05A-7775-93CB-8B03-ABF1EFE1BAB0}"/>
                      </a:ext>
                    </a:extLst>
                  </p:cNvPr>
                  <p:cNvSpPr txBox="1"/>
                  <p:nvPr/>
                </p:nvSpPr>
                <p:spPr>
                  <a:xfrm>
                    <a:off x="1428579" y="3090711"/>
                    <a:ext cx="2166937" cy="261610"/>
                  </a:xfrm>
                  <a:prstGeom prst="rect">
                    <a:avLst/>
                  </a:prstGeom>
                  <a:noFill/>
                </p:spPr>
                <p:txBody>
                  <a:bodyPr wrap="square">
                    <a:spAutoFit/>
                  </a:bodyPr>
                  <a:lstStyle/>
                  <a:p>
                    <a:r>
                      <a:rPr lang="en-IN" sz="1100" i="0">
                        <a:solidFill>
                          <a:schemeClr val="bg1"/>
                        </a:solidFill>
                        <a:effectLst/>
                        <a:latin typeface="Roboto" panose="02000000000000000000" pitchFamily="2" charset="0"/>
                      </a:rPr>
                      <a:t>UX UI engineers</a:t>
                    </a:r>
                    <a:endParaRPr lang="en-IN" sz="1100">
                      <a:solidFill>
                        <a:schemeClr val="bg1"/>
                      </a:solidFill>
                    </a:endParaRPr>
                  </a:p>
                </p:txBody>
              </p:sp>
              <p:sp>
                <p:nvSpPr>
                  <p:cNvPr id="58" name="Multiplication Sign 57">
                    <a:extLst>
                      <a:ext uri="{FF2B5EF4-FFF2-40B4-BE49-F238E27FC236}">
                        <a16:creationId xmlns:a16="http://schemas.microsoft.com/office/drawing/2014/main" id="{FB423C1E-4BFE-5647-6A99-E5BD09598FCC}"/>
                      </a:ext>
                    </a:extLst>
                  </p:cNvPr>
                  <p:cNvSpPr/>
                  <p:nvPr/>
                </p:nvSpPr>
                <p:spPr>
                  <a:xfrm>
                    <a:off x="1188115" y="3106011"/>
                    <a:ext cx="251697" cy="277175"/>
                  </a:xfrm>
                  <a:prstGeom prst="mathMultiply">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IN" sz="1400" b="1">
                      <a:solidFill>
                        <a:schemeClr val="bg1"/>
                      </a:solidFill>
                    </a:endParaRPr>
                  </a:p>
                </p:txBody>
              </p:sp>
            </p:grpSp>
            <p:grpSp>
              <p:nvGrpSpPr>
                <p:cNvPr id="51" name="Group 50">
                  <a:extLst>
                    <a:ext uri="{FF2B5EF4-FFF2-40B4-BE49-F238E27FC236}">
                      <a16:creationId xmlns:a16="http://schemas.microsoft.com/office/drawing/2014/main" id="{28607089-DF32-0F66-9D1C-E7F63774441C}"/>
                    </a:ext>
                  </a:extLst>
                </p:cNvPr>
                <p:cNvGrpSpPr/>
                <p:nvPr/>
              </p:nvGrpSpPr>
              <p:grpSpPr>
                <a:xfrm>
                  <a:off x="1235579" y="3718106"/>
                  <a:ext cx="2407401" cy="292475"/>
                  <a:chOff x="1188115" y="3090711"/>
                  <a:chExt cx="2407401" cy="292475"/>
                </a:xfrm>
              </p:grpSpPr>
              <p:sp>
                <p:nvSpPr>
                  <p:cNvPr id="55" name="TextBox 54">
                    <a:extLst>
                      <a:ext uri="{FF2B5EF4-FFF2-40B4-BE49-F238E27FC236}">
                        <a16:creationId xmlns:a16="http://schemas.microsoft.com/office/drawing/2014/main" id="{B4093158-8F2F-AEEE-7D4C-F23017DA9E74}"/>
                      </a:ext>
                    </a:extLst>
                  </p:cNvPr>
                  <p:cNvSpPr txBox="1"/>
                  <p:nvPr/>
                </p:nvSpPr>
                <p:spPr>
                  <a:xfrm>
                    <a:off x="1428579" y="3090711"/>
                    <a:ext cx="2166937" cy="261610"/>
                  </a:xfrm>
                  <a:prstGeom prst="rect">
                    <a:avLst/>
                  </a:prstGeom>
                  <a:noFill/>
                </p:spPr>
                <p:txBody>
                  <a:bodyPr wrap="square">
                    <a:spAutoFit/>
                  </a:bodyPr>
                  <a:lstStyle/>
                  <a:p>
                    <a:r>
                      <a:rPr lang="en-IN" sz="1100" i="0">
                        <a:solidFill>
                          <a:schemeClr val="bg1"/>
                        </a:solidFill>
                        <a:effectLst/>
                        <a:latin typeface="Roboto" panose="02000000000000000000" pitchFamily="2" charset="0"/>
                      </a:rPr>
                      <a:t>Full stack app developers</a:t>
                    </a:r>
                    <a:endParaRPr lang="en-IN" sz="1100">
                      <a:solidFill>
                        <a:schemeClr val="bg1"/>
                      </a:solidFill>
                    </a:endParaRPr>
                  </a:p>
                </p:txBody>
              </p:sp>
              <p:sp>
                <p:nvSpPr>
                  <p:cNvPr id="56" name="Multiplication Sign 55">
                    <a:extLst>
                      <a:ext uri="{FF2B5EF4-FFF2-40B4-BE49-F238E27FC236}">
                        <a16:creationId xmlns:a16="http://schemas.microsoft.com/office/drawing/2014/main" id="{A1EFACE2-4E84-C6B6-236D-CA2CA5FEBAFF}"/>
                      </a:ext>
                    </a:extLst>
                  </p:cNvPr>
                  <p:cNvSpPr/>
                  <p:nvPr/>
                </p:nvSpPr>
                <p:spPr>
                  <a:xfrm>
                    <a:off x="1188115" y="3106011"/>
                    <a:ext cx="251697" cy="277175"/>
                  </a:xfrm>
                  <a:prstGeom prst="mathMultiply">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IN" sz="1400" b="1">
                      <a:solidFill>
                        <a:schemeClr val="bg1"/>
                      </a:solidFill>
                    </a:endParaRPr>
                  </a:p>
                </p:txBody>
              </p:sp>
            </p:grpSp>
            <p:grpSp>
              <p:nvGrpSpPr>
                <p:cNvPr id="52" name="Group 51">
                  <a:extLst>
                    <a:ext uri="{FF2B5EF4-FFF2-40B4-BE49-F238E27FC236}">
                      <a16:creationId xmlns:a16="http://schemas.microsoft.com/office/drawing/2014/main" id="{91174293-2AE1-E361-5254-EDE470A0BF9E}"/>
                    </a:ext>
                  </a:extLst>
                </p:cNvPr>
                <p:cNvGrpSpPr/>
                <p:nvPr/>
              </p:nvGrpSpPr>
              <p:grpSpPr>
                <a:xfrm>
                  <a:off x="1235579" y="4147677"/>
                  <a:ext cx="2407401" cy="292475"/>
                  <a:chOff x="1188115" y="3090711"/>
                  <a:chExt cx="2407401" cy="292475"/>
                </a:xfrm>
              </p:grpSpPr>
              <p:sp>
                <p:nvSpPr>
                  <p:cNvPr id="53" name="TextBox 52">
                    <a:extLst>
                      <a:ext uri="{FF2B5EF4-FFF2-40B4-BE49-F238E27FC236}">
                        <a16:creationId xmlns:a16="http://schemas.microsoft.com/office/drawing/2014/main" id="{D0734E79-F907-13AA-55FA-81AF03F1C713}"/>
                      </a:ext>
                    </a:extLst>
                  </p:cNvPr>
                  <p:cNvSpPr txBox="1"/>
                  <p:nvPr/>
                </p:nvSpPr>
                <p:spPr>
                  <a:xfrm>
                    <a:off x="1428579" y="3090711"/>
                    <a:ext cx="2166937" cy="261610"/>
                  </a:xfrm>
                  <a:prstGeom prst="rect">
                    <a:avLst/>
                  </a:prstGeom>
                  <a:noFill/>
                </p:spPr>
                <p:txBody>
                  <a:bodyPr wrap="square">
                    <a:spAutoFit/>
                  </a:bodyPr>
                  <a:lstStyle/>
                  <a:p>
                    <a:r>
                      <a:rPr lang="en-IN" sz="1100" i="0">
                        <a:solidFill>
                          <a:schemeClr val="bg1"/>
                        </a:solidFill>
                        <a:effectLst/>
                        <a:latin typeface="Roboto" panose="02000000000000000000" pitchFamily="2" charset="0"/>
                      </a:rPr>
                      <a:t>AI/ML/Blockchain Dev</a:t>
                    </a:r>
                    <a:endParaRPr lang="en-IN" sz="1100">
                      <a:solidFill>
                        <a:schemeClr val="bg1"/>
                      </a:solidFill>
                    </a:endParaRPr>
                  </a:p>
                </p:txBody>
              </p:sp>
              <p:sp>
                <p:nvSpPr>
                  <p:cNvPr id="54" name="Multiplication Sign 53">
                    <a:extLst>
                      <a:ext uri="{FF2B5EF4-FFF2-40B4-BE49-F238E27FC236}">
                        <a16:creationId xmlns:a16="http://schemas.microsoft.com/office/drawing/2014/main" id="{D5207CEE-757D-0289-FEDC-3FC5D759DDE5}"/>
                      </a:ext>
                    </a:extLst>
                  </p:cNvPr>
                  <p:cNvSpPr/>
                  <p:nvPr/>
                </p:nvSpPr>
                <p:spPr>
                  <a:xfrm>
                    <a:off x="1188115" y="3106011"/>
                    <a:ext cx="251697" cy="277175"/>
                  </a:xfrm>
                  <a:prstGeom prst="mathMultiply">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IN" sz="1400" b="1">
                      <a:solidFill>
                        <a:schemeClr val="bg1"/>
                      </a:solidFill>
                    </a:endParaRPr>
                  </a:p>
                </p:txBody>
              </p:sp>
            </p:grpSp>
          </p:grpSp>
          <p:grpSp>
            <p:nvGrpSpPr>
              <p:cNvPr id="59" name="Group 58">
                <a:extLst>
                  <a:ext uri="{FF2B5EF4-FFF2-40B4-BE49-F238E27FC236}">
                    <a16:creationId xmlns:a16="http://schemas.microsoft.com/office/drawing/2014/main" id="{16B08B5D-1A32-5A40-2BF7-3142270EBE0B}"/>
                  </a:ext>
                </a:extLst>
              </p:cNvPr>
              <p:cNvGrpSpPr/>
              <p:nvPr/>
            </p:nvGrpSpPr>
            <p:grpSpPr>
              <a:xfrm>
                <a:off x="5644845" y="3301194"/>
                <a:ext cx="2787710" cy="1138326"/>
                <a:chOff x="1235579" y="3301826"/>
                <a:chExt cx="2787710" cy="1138326"/>
              </a:xfrm>
            </p:grpSpPr>
            <p:grpSp>
              <p:nvGrpSpPr>
                <p:cNvPr id="60" name="Group 59">
                  <a:extLst>
                    <a:ext uri="{FF2B5EF4-FFF2-40B4-BE49-F238E27FC236}">
                      <a16:creationId xmlns:a16="http://schemas.microsoft.com/office/drawing/2014/main" id="{D610754C-47C8-14B8-D12D-9C313BEBBA8D}"/>
                    </a:ext>
                  </a:extLst>
                </p:cNvPr>
                <p:cNvGrpSpPr/>
                <p:nvPr/>
              </p:nvGrpSpPr>
              <p:grpSpPr>
                <a:xfrm>
                  <a:off x="1235579" y="3301826"/>
                  <a:ext cx="2593824" cy="292475"/>
                  <a:chOff x="1188115" y="3090711"/>
                  <a:chExt cx="2593824" cy="292475"/>
                </a:xfrm>
              </p:grpSpPr>
              <p:sp>
                <p:nvSpPr>
                  <p:cNvPr id="67" name="TextBox 66">
                    <a:extLst>
                      <a:ext uri="{FF2B5EF4-FFF2-40B4-BE49-F238E27FC236}">
                        <a16:creationId xmlns:a16="http://schemas.microsoft.com/office/drawing/2014/main" id="{7F501EBE-EC0C-510F-B8DF-74627EFEBEFE}"/>
                      </a:ext>
                    </a:extLst>
                  </p:cNvPr>
                  <p:cNvSpPr txBox="1"/>
                  <p:nvPr/>
                </p:nvSpPr>
                <p:spPr>
                  <a:xfrm>
                    <a:off x="1428579" y="3090711"/>
                    <a:ext cx="2353360" cy="261610"/>
                  </a:xfrm>
                  <a:prstGeom prst="rect">
                    <a:avLst/>
                  </a:prstGeom>
                  <a:noFill/>
                </p:spPr>
                <p:txBody>
                  <a:bodyPr wrap="square">
                    <a:spAutoFit/>
                  </a:bodyPr>
                  <a:lstStyle/>
                  <a:p>
                    <a:r>
                      <a:rPr lang="en-IN" sz="1100" i="0">
                        <a:solidFill>
                          <a:schemeClr val="bg1"/>
                        </a:solidFill>
                        <a:effectLst/>
                        <a:latin typeface="Roboto" panose="02000000000000000000" pitchFamily="2" charset="0"/>
                      </a:rPr>
                      <a:t>Python/ </a:t>
                    </a:r>
                    <a:r>
                      <a:rPr lang="en-IN" sz="1100" i="0" err="1">
                        <a:solidFill>
                          <a:schemeClr val="bg1"/>
                        </a:solidFill>
                        <a:effectLst/>
                        <a:latin typeface="Roboto" panose="02000000000000000000" pitchFamily="2" charset="0"/>
                      </a:rPr>
                      <a:t>Rubyonrails</a:t>
                    </a:r>
                    <a:r>
                      <a:rPr lang="en-IN" sz="1100" i="0">
                        <a:solidFill>
                          <a:schemeClr val="bg1"/>
                        </a:solidFill>
                        <a:effectLst/>
                        <a:latin typeface="Roboto" panose="02000000000000000000" pitchFamily="2" charset="0"/>
                      </a:rPr>
                      <a:t> / Opensource </a:t>
                    </a:r>
                    <a:endParaRPr lang="en-IN" sz="1100">
                      <a:solidFill>
                        <a:schemeClr val="bg1"/>
                      </a:solidFill>
                    </a:endParaRPr>
                  </a:p>
                </p:txBody>
              </p:sp>
              <p:sp>
                <p:nvSpPr>
                  <p:cNvPr id="68" name="Multiplication Sign 67">
                    <a:extLst>
                      <a:ext uri="{FF2B5EF4-FFF2-40B4-BE49-F238E27FC236}">
                        <a16:creationId xmlns:a16="http://schemas.microsoft.com/office/drawing/2014/main" id="{4C3DDFDA-3E8A-1AFC-2FFC-BEE86DAF1B32}"/>
                      </a:ext>
                    </a:extLst>
                  </p:cNvPr>
                  <p:cNvSpPr/>
                  <p:nvPr/>
                </p:nvSpPr>
                <p:spPr>
                  <a:xfrm>
                    <a:off x="1188115" y="3106011"/>
                    <a:ext cx="251697" cy="277175"/>
                  </a:xfrm>
                  <a:prstGeom prst="mathMultiply">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IN" sz="1400" b="1">
                      <a:solidFill>
                        <a:schemeClr val="bg1"/>
                      </a:solidFill>
                    </a:endParaRPr>
                  </a:p>
                </p:txBody>
              </p:sp>
            </p:grpSp>
            <p:grpSp>
              <p:nvGrpSpPr>
                <p:cNvPr id="61" name="Group 60">
                  <a:extLst>
                    <a:ext uri="{FF2B5EF4-FFF2-40B4-BE49-F238E27FC236}">
                      <a16:creationId xmlns:a16="http://schemas.microsoft.com/office/drawing/2014/main" id="{C68B946D-80B4-F640-B071-93883B3AF248}"/>
                    </a:ext>
                  </a:extLst>
                </p:cNvPr>
                <p:cNvGrpSpPr/>
                <p:nvPr/>
              </p:nvGrpSpPr>
              <p:grpSpPr>
                <a:xfrm>
                  <a:off x="1235579" y="3718106"/>
                  <a:ext cx="2787710" cy="292475"/>
                  <a:chOff x="1188115" y="3090711"/>
                  <a:chExt cx="2787710" cy="292475"/>
                </a:xfrm>
              </p:grpSpPr>
              <p:sp>
                <p:nvSpPr>
                  <p:cNvPr id="65" name="TextBox 64">
                    <a:extLst>
                      <a:ext uri="{FF2B5EF4-FFF2-40B4-BE49-F238E27FC236}">
                        <a16:creationId xmlns:a16="http://schemas.microsoft.com/office/drawing/2014/main" id="{D2FE80BC-B926-EE21-DD36-426324E129DB}"/>
                      </a:ext>
                    </a:extLst>
                  </p:cNvPr>
                  <p:cNvSpPr txBox="1"/>
                  <p:nvPr/>
                </p:nvSpPr>
                <p:spPr>
                  <a:xfrm>
                    <a:off x="1428579" y="3090711"/>
                    <a:ext cx="2547246" cy="261610"/>
                  </a:xfrm>
                  <a:prstGeom prst="rect">
                    <a:avLst/>
                  </a:prstGeom>
                  <a:noFill/>
                </p:spPr>
                <p:txBody>
                  <a:bodyPr wrap="square">
                    <a:spAutoFit/>
                  </a:bodyPr>
                  <a:lstStyle/>
                  <a:p>
                    <a:r>
                      <a:rPr lang="en-IN" sz="1100" i="0">
                        <a:solidFill>
                          <a:schemeClr val="bg1"/>
                        </a:solidFill>
                        <a:effectLst/>
                        <a:latin typeface="Roboto" panose="02000000000000000000" pitchFamily="2" charset="0"/>
                      </a:rPr>
                      <a:t>Product/Project managers </a:t>
                    </a:r>
                    <a:endParaRPr lang="en-IN" sz="1100">
                      <a:solidFill>
                        <a:schemeClr val="bg1"/>
                      </a:solidFill>
                    </a:endParaRPr>
                  </a:p>
                </p:txBody>
              </p:sp>
              <p:sp>
                <p:nvSpPr>
                  <p:cNvPr id="66" name="Multiplication Sign 65">
                    <a:extLst>
                      <a:ext uri="{FF2B5EF4-FFF2-40B4-BE49-F238E27FC236}">
                        <a16:creationId xmlns:a16="http://schemas.microsoft.com/office/drawing/2014/main" id="{688DD2A0-EB80-C498-4281-88F62FCB930C}"/>
                      </a:ext>
                    </a:extLst>
                  </p:cNvPr>
                  <p:cNvSpPr/>
                  <p:nvPr/>
                </p:nvSpPr>
                <p:spPr>
                  <a:xfrm>
                    <a:off x="1188115" y="3106011"/>
                    <a:ext cx="251697" cy="277175"/>
                  </a:xfrm>
                  <a:prstGeom prst="mathMultiply">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IN" sz="1400" b="1">
                      <a:solidFill>
                        <a:schemeClr val="bg1"/>
                      </a:solidFill>
                    </a:endParaRPr>
                  </a:p>
                </p:txBody>
              </p:sp>
            </p:grpSp>
            <p:grpSp>
              <p:nvGrpSpPr>
                <p:cNvPr id="62" name="Group 61">
                  <a:extLst>
                    <a:ext uri="{FF2B5EF4-FFF2-40B4-BE49-F238E27FC236}">
                      <a16:creationId xmlns:a16="http://schemas.microsoft.com/office/drawing/2014/main" id="{E80D82BD-2F77-D403-B571-2086EBD7FCE0}"/>
                    </a:ext>
                  </a:extLst>
                </p:cNvPr>
                <p:cNvGrpSpPr/>
                <p:nvPr/>
              </p:nvGrpSpPr>
              <p:grpSpPr>
                <a:xfrm>
                  <a:off x="1235579" y="4147677"/>
                  <a:ext cx="2407401" cy="292475"/>
                  <a:chOff x="1188115" y="3090711"/>
                  <a:chExt cx="2407401" cy="292475"/>
                </a:xfrm>
              </p:grpSpPr>
              <p:sp>
                <p:nvSpPr>
                  <p:cNvPr id="63" name="TextBox 62">
                    <a:extLst>
                      <a:ext uri="{FF2B5EF4-FFF2-40B4-BE49-F238E27FC236}">
                        <a16:creationId xmlns:a16="http://schemas.microsoft.com/office/drawing/2014/main" id="{8A4CCA99-72A5-9028-6C96-64E67193DEA2}"/>
                      </a:ext>
                    </a:extLst>
                  </p:cNvPr>
                  <p:cNvSpPr txBox="1"/>
                  <p:nvPr/>
                </p:nvSpPr>
                <p:spPr>
                  <a:xfrm>
                    <a:off x="1428579" y="3090711"/>
                    <a:ext cx="2166937" cy="261610"/>
                  </a:xfrm>
                  <a:prstGeom prst="rect">
                    <a:avLst/>
                  </a:prstGeom>
                  <a:noFill/>
                </p:spPr>
                <p:txBody>
                  <a:bodyPr wrap="square">
                    <a:spAutoFit/>
                  </a:bodyPr>
                  <a:lstStyle/>
                  <a:p>
                    <a:r>
                      <a:rPr lang="en-IN" sz="1100" i="0">
                        <a:solidFill>
                          <a:schemeClr val="bg1"/>
                        </a:solidFill>
                        <a:effectLst/>
                        <a:latin typeface="Roboto" panose="02000000000000000000" pitchFamily="2" charset="0"/>
                      </a:rPr>
                      <a:t>Data experts </a:t>
                    </a:r>
                    <a:endParaRPr lang="en-IN" sz="1100">
                      <a:solidFill>
                        <a:schemeClr val="bg1"/>
                      </a:solidFill>
                    </a:endParaRPr>
                  </a:p>
                </p:txBody>
              </p:sp>
              <p:sp>
                <p:nvSpPr>
                  <p:cNvPr id="64" name="Multiplication Sign 63">
                    <a:extLst>
                      <a:ext uri="{FF2B5EF4-FFF2-40B4-BE49-F238E27FC236}">
                        <a16:creationId xmlns:a16="http://schemas.microsoft.com/office/drawing/2014/main" id="{75E8691B-E080-DFC6-4307-F0592CE84D5D}"/>
                      </a:ext>
                    </a:extLst>
                  </p:cNvPr>
                  <p:cNvSpPr/>
                  <p:nvPr/>
                </p:nvSpPr>
                <p:spPr>
                  <a:xfrm>
                    <a:off x="1188115" y="3106011"/>
                    <a:ext cx="251697" cy="277175"/>
                  </a:xfrm>
                  <a:prstGeom prst="mathMultiply">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IN" sz="1400" b="1">
                      <a:solidFill>
                        <a:schemeClr val="bg1"/>
                      </a:solidFill>
                    </a:endParaRPr>
                  </a:p>
                </p:txBody>
              </p:sp>
            </p:grpSp>
          </p:grpSp>
        </p:grpSp>
      </p:grpSp>
      <p:sp>
        <p:nvSpPr>
          <p:cNvPr id="15" name="AutoShape 22" descr="Sketch Logo Vector (1) – Brands Logos">
            <a:extLst>
              <a:ext uri="{FF2B5EF4-FFF2-40B4-BE49-F238E27FC236}">
                <a16:creationId xmlns:a16="http://schemas.microsoft.com/office/drawing/2014/main" id="{ACDC19FE-75BA-43BF-61AC-6B37835C6DF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27" name="AutoShape 46">
            <a:extLst>
              <a:ext uri="{FF2B5EF4-FFF2-40B4-BE49-F238E27FC236}">
                <a16:creationId xmlns:a16="http://schemas.microsoft.com/office/drawing/2014/main" id="{0241887B-E74B-BE59-DA39-5923478D0C95}"/>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33" name="AutoShape 50">
            <a:extLst>
              <a:ext uri="{FF2B5EF4-FFF2-40B4-BE49-F238E27FC236}">
                <a16:creationId xmlns:a16="http://schemas.microsoft.com/office/drawing/2014/main" id="{33DFDB86-8D5C-88AA-44EF-1CA001EABF2B}"/>
              </a:ext>
            </a:extLst>
          </p:cNvPr>
          <p:cNvSpPr>
            <a:spLocks noChangeAspect="1" noChangeArrowheads="1"/>
          </p:cNvSpPr>
          <p:nvPr/>
        </p:nvSpPr>
        <p:spPr bwMode="auto">
          <a:xfrm>
            <a:off x="6248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3" name="Picture 2" descr="Image Layer">
            <a:extLst>
              <a:ext uri="{FF2B5EF4-FFF2-40B4-BE49-F238E27FC236}">
                <a16:creationId xmlns:a16="http://schemas.microsoft.com/office/drawing/2014/main" id="{5F2C5DDF-5ABF-8F92-68AF-B9751936BA6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4275" y="5818563"/>
            <a:ext cx="650631" cy="232368"/>
          </a:xfrm>
          <a:prstGeom prst="rect">
            <a:avLst/>
          </a:prstGeom>
          <a:noFill/>
          <a:extLst>
            <a:ext uri="{909E8E84-426E-40DD-AFC4-6F175D3DCCD1}">
              <a14:hiddenFill xmlns:a14="http://schemas.microsoft.com/office/drawing/2010/main">
                <a:solidFill>
                  <a:srgbClr val="FFFFFF"/>
                </a:solidFill>
              </a14:hiddenFill>
            </a:ext>
          </a:extLst>
        </p:spPr>
      </p:pic>
      <p:grpSp>
        <p:nvGrpSpPr>
          <p:cNvPr id="75" name="Group 74">
            <a:extLst>
              <a:ext uri="{FF2B5EF4-FFF2-40B4-BE49-F238E27FC236}">
                <a16:creationId xmlns:a16="http://schemas.microsoft.com/office/drawing/2014/main" id="{92DEDE0D-BB8A-4F0C-1F35-9338EC9E53F4}"/>
              </a:ext>
            </a:extLst>
          </p:cNvPr>
          <p:cNvGrpSpPr/>
          <p:nvPr/>
        </p:nvGrpSpPr>
        <p:grpSpPr>
          <a:xfrm>
            <a:off x="856718" y="4321462"/>
            <a:ext cx="10847627" cy="2115765"/>
            <a:chOff x="856718" y="4494262"/>
            <a:chExt cx="10847627" cy="2115765"/>
          </a:xfrm>
        </p:grpSpPr>
        <p:sp>
          <p:nvSpPr>
            <p:cNvPr id="76" name="Rectangle: Rounded Corners 75">
              <a:extLst>
                <a:ext uri="{FF2B5EF4-FFF2-40B4-BE49-F238E27FC236}">
                  <a16:creationId xmlns:a16="http://schemas.microsoft.com/office/drawing/2014/main" id="{00E4CAE7-3F2E-6C39-94FC-537DF72343F1}"/>
                </a:ext>
              </a:extLst>
            </p:cNvPr>
            <p:cNvSpPr/>
            <p:nvPr/>
          </p:nvSpPr>
          <p:spPr>
            <a:xfrm>
              <a:off x="856718" y="4494262"/>
              <a:ext cx="10552427" cy="2115765"/>
            </a:xfrm>
            <a:prstGeom prst="roundRect">
              <a:avLst/>
            </a:prstGeom>
            <a:solidFill>
              <a:schemeClr val="bg1"/>
            </a:solidFill>
            <a:effectLst>
              <a:reflection blurRad="6350" stA="52000" endA="300" endPos="35000" dir="5400000" sy="-100000" algn="bl" rotWithShape="0"/>
            </a:effectLst>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71" name="Group 70">
              <a:extLst>
                <a:ext uri="{FF2B5EF4-FFF2-40B4-BE49-F238E27FC236}">
                  <a16:creationId xmlns:a16="http://schemas.microsoft.com/office/drawing/2014/main" id="{8DB1866B-DFD3-52D5-E778-CCB7DE81FAD4}"/>
                </a:ext>
              </a:extLst>
            </p:cNvPr>
            <p:cNvGrpSpPr/>
            <p:nvPr/>
          </p:nvGrpSpPr>
          <p:grpSpPr>
            <a:xfrm>
              <a:off x="1022180" y="4718348"/>
              <a:ext cx="7135638" cy="544432"/>
              <a:chOff x="3856040" y="5360818"/>
              <a:chExt cx="5955038" cy="984143"/>
            </a:xfrm>
          </p:grpSpPr>
          <p:sp>
            <p:nvSpPr>
              <p:cNvPr id="72" name="TextBox 71">
                <a:extLst>
                  <a:ext uri="{FF2B5EF4-FFF2-40B4-BE49-F238E27FC236}">
                    <a16:creationId xmlns:a16="http://schemas.microsoft.com/office/drawing/2014/main" id="{6563FAD0-D5AC-9F48-E3D5-81DF3EF1639D}"/>
                  </a:ext>
                </a:extLst>
              </p:cNvPr>
              <p:cNvSpPr txBox="1"/>
              <p:nvPr/>
            </p:nvSpPr>
            <p:spPr>
              <a:xfrm>
                <a:off x="5113036" y="5732974"/>
                <a:ext cx="3529292" cy="611987"/>
              </a:xfrm>
              <a:prstGeom prst="rect">
                <a:avLst/>
              </a:prstGeom>
              <a:noFill/>
            </p:spPr>
            <p:txBody>
              <a:bodyPr wrap="square" rtlCol="0">
                <a:spAutoFit/>
              </a:bodyPr>
              <a:lstStyle/>
              <a:p>
                <a:endParaRPr lang="en-IN" sz="1600">
                  <a:solidFill>
                    <a:schemeClr val="bg1"/>
                  </a:solidFill>
                  <a:latin typeface="Roboto Light" panose="02000000000000000000" pitchFamily="2" charset="0"/>
                  <a:ea typeface="Roboto Light" panose="02000000000000000000" pitchFamily="2" charset="0"/>
                </a:endParaRPr>
              </a:p>
            </p:txBody>
          </p:sp>
          <p:sp>
            <p:nvSpPr>
              <p:cNvPr id="73" name="TextBox 72">
                <a:extLst>
                  <a:ext uri="{FF2B5EF4-FFF2-40B4-BE49-F238E27FC236}">
                    <a16:creationId xmlns:a16="http://schemas.microsoft.com/office/drawing/2014/main" id="{8244C4B2-77FC-BA6E-BC4C-D2D6D5574952}"/>
                  </a:ext>
                </a:extLst>
              </p:cNvPr>
              <p:cNvSpPr txBox="1"/>
              <p:nvPr/>
            </p:nvSpPr>
            <p:spPr>
              <a:xfrm>
                <a:off x="3856040" y="5360818"/>
                <a:ext cx="5955038" cy="667623"/>
              </a:xfrm>
              <a:prstGeom prst="rect">
                <a:avLst/>
              </a:prstGeom>
              <a:noFill/>
            </p:spPr>
            <p:txBody>
              <a:bodyPr wrap="square">
                <a:spAutoFit/>
              </a:bodyPr>
              <a:lstStyle/>
              <a:p>
                <a:r>
                  <a:rPr lang="en-US" i="0" u="sng">
                    <a:effectLst/>
                    <a:latin typeface="Amaranth" panose="02000503050000020004" pitchFamily="2" charset="0"/>
                  </a:rPr>
                  <a:t>The below mentioned are our technology expertise...</a:t>
                </a:r>
                <a:endParaRPr lang="en-US" b="1" u="sng">
                  <a:latin typeface="Amaranth" panose="02000503050000020004" pitchFamily="2" charset="0"/>
                </a:endParaRPr>
              </a:p>
            </p:txBody>
          </p:sp>
        </p:grpSp>
        <p:grpSp>
          <p:nvGrpSpPr>
            <p:cNvPr id="32" name="Group 31">
              <a:extLst>
                <a:ext uri="{FF2B5EF4-FFF2-40B4-BE49-F238E27FC236}">
                  <a16:creationId xmlns:a16="http://schemas.microsoft.com/office/drawing/2014/main" id="{34BF9587-FA47-569D-CEDA-9B944326E8D6}"/>
                </a:ext>
              </a:extLst>
            </p:cNvPr>
            <p:cNvGrpSpPr/>
            <p:nvPr/>
          </p:nvGrpSpPr>
          <p:grpSpPr>
            <a:xfrm>
              <a:off x="923915" y="5134933"/>
              <a:ext cx="10780430" cy="1376566"/>
              <a:chOff x="923915" y="5134933"/>
              <a:chExt cx="10780430" cy="1376566"/>
            </a:xfrm>
          </p:grpSpPr>
          <p:grpSp>
            <p:nvGrpSpPr>
              <p:cNvPr id="21" name="Group 20">
                <a:extLst>
                  <a:ext uri="{FF2B5EF4-FFF2-40B4-BE49-F238E27FC236}">
                    <a16:creationId xmlns:a16="http://schemas.microsoft.com/office/drawing/2014/main" id="{A9F01EB8-1B93-AF8C-09E8-C87B17E9E247}"/>
                  </a:ext>
                </a:extLst>
              </p:cNvPr>
              <p:cNvGrpSpPr/>
              <p:nvPr/>
            </p:nvGrpSpPr>
            <p:grpSpPr>
              <a:xfrm>
                <a:off x="923915" y="5134933"/>
                <a:ext cx="10241473" cy="1376566"/>
                <a:chOff x="923915" y="5134933"/>
                <a:chExt cx="10241473" cy="1376566"/>
              </a:xfrm>
            </p:grpSpPr>
            <p:grpSp>
              <p:nvGrpSpPr>
                <p:cNvPr id="23" name="Group 22">
                  <a:extLst>
                    <a:ext uri="{FF2B5EF4-FFF2-40B4-BE49-F238E27FC236}">
                      <a16:creationId xmlns:a16="http://schemas.microsoft.com/office/drawing/2014/main" id="{7B4C70A5-218E-EE14-BCC2-8B2044D13D99}"/>
                    </a:ext>
                  </a:extLst>
                </p:cNvPr>
                <p:cNvGrpSpPr/>
                <p:nvPr/>
              </p:nvGrpSpPr>
              <p:grpSpPr>
                <a:xfrm>
                  <a:off x="923915" y="5134933"/>
                  <a:ext cx="10172984" cy="522115"/>
                  <a:chOff x="806584" y="5029382"/>
                  <a:chExt cx="10345786" cy="530984"/>
                </a:xfrm>
              </p:grpSpPr>
              <p:pic>
                <p:nvPicPr>
                  <p:cNvPr id="78" name="Picture 77">
                    <a:extLst>
                      <a:ext uri="{FF2B5EF4-FFF2-40B4-BE49-F238E27FC236}">
                        <a16:creationId xmlns:a16="http://schemas.microsoft.com/office/drawing/2014/main" id="{FDF0AA21-BBFB-F740-E5EB-8AF5164F350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6584" y="5063539"/>
                    <a:ext cx="829455" cy="466568"/>
                  </a:xfrm>
                  <a:prstGeom prst="rect">
                    <a:avLst/>
                  </a:prstGeom>
                </p:spPr>
              </p:pic>
              <p:pic>
                <p:nvPicPr>
                  <p:cNvPr id="86" name="Picture 85">
                    <a:extLst>
                      <a:ext uri="{FF2B5EF4-FFF2-40B4-BE49-F238E27FC236}">
                        <a16:creationId xmlns:a16="http://schemas.microsoft.com/office/drawing/2014/main" id="{3E025A1D-1177-7EDC-80E4-7D5164EBE3E8}"/>
                      </a:ext>
                    </a:extLst>
                  </p:cNvPr>
                  <p:cNvPicPr>
                    <a:picLocks noChangeAspect="1"/>
                  </p:cNvPicPr>
                  <p:nvPr/>
                </p:nvPicPr>
                <p:blipFill>
                  <a:blip r:embed="rId4" cstate="print">
                    <a:extLst>
                      <a:ext uri="{BEBA8EAE-BF5A-486C-A8C5-ECC9F3942E4B}">
                        <a14:imgProps xmlns:a14="http://schemas.microsoft.com/office/drawing/2010/main">
                          <a14:imgLayer r:embed="rId5">
                            <a14:imgEffect>
                              <a14:backgroundRemoval t="10000" b="90000" l="10000" r="90000">
                                <a14:foregroundMark x1="27640" y1="38718" x2="39101" y2="36538"/>
                                <a14:foregroundMark x1="47303" y1="59872" x2="47303" y2="81154"/>
                                <a14:foregroundMark x1="58989" y1="56923" x2="53371" y2="56923"/>
                                <a14:foregroundMark x1="53371" y1="58590" x2="53933" y2="68205"/>
                                <a14:foregroundMark x1="53483" y1="69487" x2="61124" y2="68590"/>
                                <a14:foregroundMark x1="61124" y1="68590" x2="61461" y2="77308"/>
                                <a14:foregroundMark x1="61348" y1="77564" x2="53596" y2="80385"/>
                                <a14:foregroundMark x1="61910" y1="25385" x2="76404" y2="25897"/>
                                <a14:foregroundMark x1="76404" y1="25897" x2="64719" y2="36026"/>
                                <a14:foregroundMark x1="63708" y1="36410" x2="76966" y2="36538"/>
                                <a14:foregroundMark x1="75843" y1="37308" x2="78876" y2="43718"/>
                                <a14:foregroundMark x1="76517" y1="42308" x2="75955" y2="48590"/>
                                <a14:foregroundMark x1="29326" y1="25897" x2="37753" y2="25256"/>
                              </a14:backgroundRemoval>
                            </a14:imgEffect>
                          </a14:imgLayer>
                        </a14:imgProps>
                      </a:ext>
                      <a:ext uri="{28A0092B-C50C-407E-A947-70E740481C1C}">
                        <a14:useLocalDpi xmlns:a14="http://schemas.microsoft.com/office/drawing/2010/main" val="0"/>
                      </a:ext>
                    </a:extLst>
                  </a:blip>
                  <a:stretch>
                    <a:fillRect/>
                  </a:stretch>
                </p:blipFill>
                <p:spPr>
                  <a:xfrm>
                    <a:off x="1708499" y="5073501"/>
                    <a:ext cx="555526" cy="486865"/>
                  </a:xfrm>
                  <a:prstGeom prst="rect">
                    <a:avLst/>
                  </a:prstGeom>
                </p:spPr>
              </p:pic>
              <p:pic>
                <p:nvPicPr>
                  <p:cNvPr id="88" name="Picture 87">
                    <a:extLst>
                      <a:ext uri="{FF2B5EF4-FFF2-40B4-BE49-F238E27FC236}">
                        <a16:creationId xmlns:a16="http://schemas.microsoft.com/office/drawing/2014/main" id="{386BCCD4-B6F2-D2D6-BEFA-656B213DEF67}"/>
                      </a:ext>
                    </a:extLst>
                  </p:cNvPr>
                  <p:cNvPicPr>
                    <a:picLocks noChangeAspect="1"/>
                  </p:cNvPicPr>
                  <p:nvPr/>
                </p:nvPicPr>
                <p:blipFill>
                  <a:blip r:embed="rId6" cstate="print">
                    <a:extLst>
                      <a:ext uri="{BEBA8EAE-BF5A-486C-A8C5-ECC9F3942E4B}">
                        <a14:imgProps xmlns:a14="http://schemas.microsoft.com/office/drawing/2010/main">
                          <a14:imgLayer r:embed="rId7">
                            <a14:imgEffect>
                              <a14:backgroundRemoval t="7174" b="91522" l="8370" r="91957">
                                <a14:foregroundMark x1="20326" y1="16304" x2="20217" y2="29674"/>
                                <a14:foregroundMark x1="25978" y1="16087" x2="57609" y2="12826"/>
                                <a14:foregroundMark x1="64022" y1="11848" x2="78478" y2="27826"/>
                                <a14:foregroundMark x1="79674" y1="27935" x2="79674" y2="51630"/>
                                <a14:foregroundMark x1="75217" y1="8696" x2="26522" y2="7174"/>
                                <a14:foregroundMark x1="21848" y1="10978" x2="17935" y2="39457"/>
                                <a14:foregroundMark x1="8478" y1="30217" x2="11630" y2="54457"/>
                                <a14:foregroundMark x1="9022" y1="36087" x2="14239" y2="46848"/>
                                <a14:foregroundMark x1="91630" y1="29239" x2="92065" y2="62065"/>
                                <a14:foregroundMark x1="60000" y1="90978" x2="40978" y2="91522"/>
                              </a14:backgroundRemoval>
                            </a14:imgEffect>
                          </a14:imgLayer>
                        </a14:imgProps>
                      </a:ext>
                      <a:ext uri="{28A0092B-C50C-407E-A947-70E740481C1C}">
                        <a14:useLocalDpi xmlns:a14="http://schemas.microsoft.com/office/drawing/2010/main" val="0"/>
                      </a:ext>
                    </a:extLst>
                  </a:blip>
                  <a:stretch>
                    <a:fillRect/>
                  </a:stretch>
                </p:blipFill>
                <p:spPr>
                  <a:xfrm>
                    <a:off x="2510136" y="5119205"/>
                    <a:ext cx="420724" cy="420724"/>
                  </a:xfrm>
                  <a:prstGeom prst="rect">
                    <a:avLst/>
                  </a:prstGeom>
                </p:spPr>
              </p:pic>
              <p:pic>
                <p:nvPicPr>
                  <p:cNvPr id="90" name="Picture 89">
                    <a:extLst>
                      <a:ext uri="{FF2B5EF4-FFF2-40B4-BE49-F238E27FC236}">
                        <a16:creationId xmlns:a16="http://schemas.microsoft.com/office/drawing/2014/main" id="{903DD530-8C07-3835-35AD-D253EAEA2C17}"/>
                      </a:ext>
                    </a:extLst>
                  </p:cNvPr>
                  <p:cNvPicPr>
                    <a:picLocks noChangeAspect="1"/>
                  </p:cNvPicPr>
                  <p:nvPr/>
                </p:nvPicPr>
                <p:blipFill rotWithShape="1">
                  <a:blip r:embed="rId8" cstate="print">
                    <a:extLst>
                      <a:ext uri="{BEBA8EAE-BF5A-486C-A8C5-ECC9F3942E4B}">
                        <a14:imgProps xmlns:a14="http://schemas.microsoft.com/office/drawing/2010/main">
                          <a14:imgLayer r:embed="rId9">
                            <a14:imgEffect>
                              <a14:backgroundRemoval t="10000" b="90000" l="10000" r="90000">
                                <a14:foregroundMark x1="53776" y1="46212" x2="53776" y2="46212"/>
                                <a14:foregroundMark x1="56522" y1="55909" x2="56522" y2="55909"/>
                                <a14:foregroundMark x1="23799" y1="65152" x2="23799" y2="65152"/>
                                <a14:foregroundMark x1="35469" y1="67424" x2="35469" y2="67424"/>
                                <a14:foregroundMark x1="39588" y1="70152" x2="39588" y2="70152"/>
                                <a14:foregroundMark x1="52174" y1="67121" x2="52174" y2="67121"/>
                                <a14:foregroundMark x1="58352" y1="66515" x2="58352" y2="66515"/>
                                <a14:foregroundMark x1="64989" y1="66970" x2="64989" y2="66970"/>
                                <a14:foregroundMark x1="75744" y1="68333" x2="75744" y2="68333"/>
                                <a14:foregroundMark x1="61556" y1="57121" x2="61556" y2="57121"/>
                              </a14:backgroundRemoval>
                            </a14:imgEffect>
                          </a14:imgLayer>
                        </a14:imgProps>
                      </a:ext>
                      <a:ext uri="{28A0092B-C50C-407E-A947-70E740481C1C}">
                        <a14:useLocalDpi xmlns:a14="http://schemas.microsoft.com/office/drawing/2010/main" val="0"/>
                      </a:ext>
                    </a:extLst>
                  </a:blip>
                  <a:srcRect l="14607" t="28073" r="13829" b="22686"/>
                  <a:stretch/>
                </p:blipFill>
                <p:spPr>
                  <a:xfrm>
                    <a:off x="3199109" y="5029382"/>
                    <a:ext cx="502628" cy="522337"/>
                  </a:xfrm>
                  <a:prstGeom prst="rect">
                    <a:avLst/>
                  </a:prstGeom>
                </p:spPr>
              </p:pic>
              <p:pic>
                <p:nvPicPr>
                  <p:cNvPr id="1026" name="Picture 2" descr="Kotlin Logo PNG vector in SVG, PDF, AI, CDR format">
                    <a:extLst>
                      <a:ext uri="{FF2B5EF4-FFF2-40B4-BE49-F238E27FC236}">
                        <a16:creationId xmlns:a16="http://schemas.microsoft.com/office/drawing/2014/main" id="{48C477DD-C615-A644-24D7-34B85A881BDF}"/>
                      </a:ext>
                    </a:extLst>
                  </p:cNvPr>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t="33732" b="31805"/>
                  <a:stretch/>
                </p:blipFill>
                <p:spPr bwMode="auto">
                  <a:xfrm>
                    <a:off x="3966152" y="5255789"/>
                    <a:ext cx="524783" cy="13574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Why I like react. More than 2 years I work with react… | by Evheniy Bystrov  | CloudBoost">
                    <a:extLst>
                      <a:ext uri="{FF2B5EF4-FFF2-40B4-BE49-F238E27FC236}">
                        <a16:creationId xmlns:a16="http://schemas.microsoft.com/office/drawing/2014/main" id="{1DB6550A-2C9C-4A77-95DF-11040B363FAC}"/>
                      </a:ext>
                    </a:extLst>
                  </p:cNvPr>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l="14028" t="14827" r="9364" b="17695"/>
                  <a:stretch/>
                </p:blipFill>
                <p:spPr bwMode="auto">
                  <a:xfrm>
                    <a:off x="4768456" y="5264251"/>
                    <a:ext cx="412828" cy="15583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Unity New 2021 Logo PNG vector in SVG, PDF, AI, CDR format">
                    <a:extLst>
                      <a:ext uri="{FF2B5EF4-FFF2-40B4-BE49-F238E27FC236}">
                        <a16:creationId xmlns:a16="http://schemas.microsoft.com/office/drawing/2014/main" id="{2BBEEBF5-C5DA-89A8-2BE9-BE1B3C9E59CF}"/>
                      </a:ext>
                    </a:extLst>
                  </p:cNvPr>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l="-686" t="20116" r="686" b="28193"/>
                  <a:stretch/>
                </p:blipFill>
                <p:spPr bwMode="auto">
                  <a:xfrm>
                    <a:off x="5509461" y="5281693"/>
                    <a:ext cx="430793" cy="167138"/>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1E6EBF5F-3600-BBA4-0953-E42095F0CE2C}"/>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6172096" y="5277587"/>
                    <a:ext cx="582959" cy="171244"/>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PostgreSQL – bertoFern">
                    <a:extLst>
                      <a:ext uri="{FF2B5EF4-FFF2-40B4-BE49-F238E27FC236}">
                        <a16:creationId xmlns:a16="http://schemas.microsoft.com/office/drawing/2014/main" id="{6EFF29BB-E07C-BBBF-E914-0C6D6C5FCBB2}"/>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6970302" y="5272830"/>
                    <a:ext cx="430653" cy="184463"/>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Vue.js logo landscape transparent PNG - StickPNG">
                    <a:extLst>
                      <a:ext uri="{FF2B5EF4-FFF2-40B4-BE49-F238E27FC236}">
                        <a16:creationId xmlns:a16="http://schemas.microsoft.com/office/drawing/2014/main" id="{4191DAE9-83E2-7C42-AB74-2D0EA1D12D74}"/>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7716199" y="5255789"/>
                    <a:ext cx="430654" cy="241166"/>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a:extLst>
                      <a:ext uri="{FF2B5EF4-FFF2-40B4-BE49-F238E27FC236}">
                        <a16:creationId xmlns:a16="http://schemas.microsoft.com/office/drawing/2014/main" id="{1C354A5C-4DEF-D255-5097-99A2FA4EE558}"/>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8476961" y="5280893"/>
                    <a:ext cx="480034" cy="138572"/>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Logo Google Cloud Platform Cloud computing Font, cloud computing, text, cloud  png | PNGEgg">
                    <a:extLst>
                      <a:ext uri="{FF2B5EF4-FFF2-40B4-BE49-F238E27FC236}">
                        <a16:creationId xmlns:a16="http://schemas.microsoft.com/office/drawing/2014/main" id="{96581382-20D5-E5F8-1D25-99716C0E61B2}"/>
                      </a:ext>
                    </a:extLst>
                  </p:cNvPr>
                  <p:cNvPicPr>
                    <a:picLocks noChangeAspect="1" noChangeArrowheads="1"/>
                  </p:cNvPicPr>
                  <p:nvPr/>
                </p:nvPicPr>
                <p:blipFill>
                  <a:blip r:embed="rId17" cstate="print">
                    <a:extLst>
                      <a:ext uri="{BEBA8EAE-BF5A-486C-A8C5-ECC9F3942E4B}">
                        <a14:imgProps xmlns:a14="http://schemas.microsoft.com/office/drawing/2010/main">
                          <a14:imgLayer r:embed="rId18">
                            <a14:imgEffect>
                              <a14:backgroundRemoval t="10000" b="90000" l="10000" r="90000">
                                <a14:foregroundMark x1="12556" y1="75719" x2="12556" y2="75719"/>
                                <a14:foregroundMark x1="16444" y1="81475" x2="16444" y2="81475"/>
                                <a14:foregroundMark x1="24333" y1="80576" x2="24333" y2="80576"/>
                                <a14:foregroundMark x1="27222" y1="80576" x2="27222" y2="80576"/>
                                <a14:foregroundMark x1="31222" y1="78597" x2="31222" y2="78597"/>
                                <a14:foregroundMark x1="34222" y1="80036" x2="34222" y2="80036"/>
                                <a14:foregroundMark x1="40333" y1="77698" x2="40333" y2="77698"/>
                                <a14:foregroundMark x1="44778" y1="79317" x2="44778" y2="79317"/>
                                <a14:foregroundMark x1="47889" y1="80036" x2="47889" y2="80036"/>
                                <a14:foregroundMark x1="51000" y1="80755" x2="51000" y2="80755"/>
                                <a14:foregroundMark x1="58889" y1="80755" x2="58889" y2="80755"/>
                                <a14:foregroundMark x1="64778" y1="80036" x2="64778" y2="80036"/>
                                <a14:foregroundMark x1="66556" y1="79856" x2="66556" y2="79856"/>
                                <a14:foregroundMark x1="70222" y1="80935" x2="70222" y2="80935"/>
                                <a14:foregroundMark x1="72778" y1="79856" x2="72778" y2="79856"/>
                                <a14:foregroundMark x1="75778" y1="80036" x2="75778" y2="80036"/>
                                <a14:foregroundMark x1="78889" y1="80036" x2="78889" y2="80036"/>
                                <a14:foregroundMark x1="83333" y1="80396" x2="83333" y2="80396"/>
                                <a14:foregroundMark x1="86778" y1="79676" x2="86778" y2="79676"/>
                                <a14:backgroundMark x1="33778" y1="81655" x2="33778" y2="81655"/>
                                <a14:backgroundMark x1="63333" y1="78597" x2="63333" y2="78597"/>
                                <a14:backgroundMark x1="68778" y1="84173" x2="68778" y2="84173"/>
                              </a14:backgroundRemoval>
                            </a14:imgEffect>
                          </a14:imgLayer>
                        </a14:imgProps>
                      </a:ext>
                      <a:ext uri="{28A0092B-C50C-407E-A947-70E740481C1C}">
                        <a14:useLocalDpi xmlns:a14="http://schemas.microsoft.com/office/drawing/2010/main" val="0"/>
                      </a:ext>
                    </a:extLst>
                  </a:blip>
                  <a:srcRect/>
                  <a:stretch>
                    <a:fillRect/>
                  </a:stretch>
                </p:blipFill>
                <p:spPr bwMode="auto">
                  <a:xfrm>
                    <a:off x="9236967" y="5228406"/>
                    <a:ext cx="430654" cy="266048"/>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Firebase Brand Guidelines">
                    <a:extLst>
                      <a:ext uri="{FF2B5EF4-FFF2-40B4-BE49-F238E27FC236}">
                        <a16:creationId xmlns:a16="http://schemas.microsoft.com/office/drawing/2014/main" id="{0364CE03-25E8-46C0-1583-2583F4D1DBC8}"/>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9935870" y="5297077"/>
                    <a:ext cx="569252" cy="16021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Free IBM Bluemix trial - IBM Nordic Blog">
                    <a:extLst>
                      <a:ext uri="{FF2B5EF4-FFF2-40B4-BE49-F238E27FC236}">
                        <a16:creationId xmlns:a16="http://schemas.microsoft.com/office/drawing/2014/main" id="{8335B637-0719-2BA9-3417-67F1F728EAF1}"/>
                      </a:ext>
                    </a:extLst>
                  </p:cNvPr>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10716514" y="5291788"/>
                    <a:ext cx="435856" cy="15766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4" name="Group 23">
                  <a:extLst>
                    <a:ext uri="{FF2B5EF4-FFF2-40B4-BE49-F238E27FC236}">
                      <a16:creationId xmlns:a16="http://schemas.microsoft.com/office/drawing/2014/main" id="{F0CB97C0-D0B6-E058-3A07-75E1ED3F4C5D}"/>
                    </a:ext>
                  </a:extLst>
                </p:cNvPr>
                <p:cNvGrpSpPr/>
                <p:nvPr/>
              </p:nvGrpSpPr>
              <p:grpSpPr>
                <a:xfrm>
                  <a:off x="1033698" y="5710934"/>
                  <a:ext cx="10131690" cy="359528"/>
                  <a:chOff x="912000" y="5911876"/>
                  <a:chExt cx="10303791" cy="365635"/>
                </a:xfrm>
              </p:grpSpPr>
              <p:pic>
                <p:nvPicPr>
                  <p:cNvPr id="5" name="Picture 8" descr="Free IBM Bluemix trial - IBM Nordic Blog">
                    <a:extLst>
                      <a:ext uri="{FF2B5EF4-FFF2-40B4-BE49-F238E27FC236}">
                        <a16:creationId xmlns:a16="http://schemas.microsoft.com/office/drawing/2014/main" id="{06C8F079-314A-845D-F0AF-CD50DBCFD80B}"/>
                      </a:ext>
                    </a:extLst>
                  </p:cNvPr>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912000" y="5958806"/>
                    <a:ext cx="636248" cy="23015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0" descr="Digital Ocean SVG Vector Logos - Vector Logo Zone">
                    <a:extLst>
                      <a:ext uri="{FF2B5EF4-FFF2-40B4-BE49-F238E27FC236}">
                        <a16:creationId xmlns:a16="http://schemas.microsoft.com/office/drawing/2014/main" id="{DAEC2C1B-ACBC-4059-722B-13888A76C9B9}"/>
                      </a:ext>
                    </a:extLst>
                  </p:cNvPr>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1662761" y="5916991"/>
                    <a:ext cx="627570" cy="313785"/>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Ansible SVG Vector Logos - Vector Logo Zone">
                    <a:extLst>
                      <a:ext uri="{FF2B5EF4-FFF2-40B4-BE49-F238E27FC236}">
                        <a16:creationId xmlns:a16="http://schemas.microsoft.com/office/drawing/2014/main" id="{37704F53-A74A-382C-42C8-0BF2BE7F02D4}"/>
                      </a:ext>
                    </a:extLst>
                  </p:cNvPr>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2411224" y="5911876"/>
                    <a:ext cx="627570" cy="31378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6" descr="How-To Guide: The Phoenix Framework And Ember.js">
                    <a:extLst>
                      <a:ext uri="{FF2B5EF4-FFF2-40B4-BE49-F238E27FC236}">
                        <a16:creationId xmlns:a16="http://schemas.microsoft.com/office/drawing/2014/main" id="{C5525C78-AA27-3DDC-2681-932F6EBDDC4E}"/>
                      </a:ext>
                    </a:extLst>
                  </p:cNvPr>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3159687" y="5978078"/>
                    <a:ext cx="627571" cy="18137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8">
                    <a:extLst>
                      <a:ext uri="{FF2B5EF4-FFF2-40B4-BE49-F238E27FC236}">
                        <a16:creationId xmlns:a16="http://schemas.microsoft.com/office/drawing/2014/main" id="{322127B9-020F-AA3B-686A-0A59DF98C8A2}"/>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3940324" y="5958806"/>
                    <a:ext cx="580592" cy="21885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0" descr="Pytorch logo - Social media &amp; Logos Icons">
                    <a:extLst>
                      <a:ext uri="{FF2B5EF4-FFF2-40B4-BE49-F238E27FC236}">
                        <a16:creationId xmlns:a16="http://schemas.microsoft.com/office/drawing/2014/main" id="{ADE543F1-85B5-5409-82DD-77167E996240}"/>
                      </a:ext>
                    </a:extLst>
                  </p:cNvPr>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4679488" y="5946344"/>
                    <a:ext cx="610112" cy="30505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B8F443F8-5F0D-688F-276A-AC573C65ECEC}"/>
                      </a:ext>
                    </a:extLst>
                  </p:cNvPr>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5462400" y="6025701"/>
                    <a:ext cx="606606" cy="163262"/>
                  </a:xfrm>
                  <a:prstGeom prst="rect">
                    <a:avLst/>
                  </a:prstGeom>
                </p:spPr>
              </p:pic>
              <p:pic>
                <p:nvPicPr>
                  <p:cNvPr id="12" name="Picture 11">
                    <a:extLst>
                      <a:ext uri="{FF2B5EF4-FFF2-40B4-BE49-F238E27FC236}">
                        <a16:creationId xmlns:a16="http://schemas.microsoft.com/office/drawing/2014/main" id="{566195D5-1765-E070-3DDB-7AB49A421847}"/>
                      </a:ext>
                    </a:extLst>
                  </p:cNvPr>
                  <p:cNvPicPr>
                    <a:picLocks noChangeAspect="1"/>
                  </p:cNvPicPr>
                  <p:nvPr/>
                </p:nvPicPr>
                <p:blipFill>
                  <a:blip r:embed="rId28" cstate="print">
                    <a:extLst>
                      <a:ext uri="{28A0092B-C50C-407E-A947-70E740481C1C}">
                        <a14:useLocalDpi xmlns:a14="http://schemas.microsoft.com/office/drawing/2010/main" val="0"/>
                      </a:ext>
                    </a:extLst>
                  </a:blip>
                  <a:stretch>
                    <a:fillRect/>
                  </a:stretch>
                </p:blipFill>
                <p:spPr>
                  <a:xfrm>
                    <a:off x="6161610" y="6047414"/>
                    <a:ext cx="655782" cy="190587"/>
                  </a:xfrm>
                  <a:prstGeom prst="rect">
                    <a:avLst/>
                  </a:prstGeom>
                </p:spPr>
              </p:pic>
              <p:pic>
                <p:nvPicPr>
                  <p:cNvPr id="13" name="Picture 12">
                    <a:extLst>
                      <a:ext uri="{FF2B5EF4-FFF2-40B4-BE49-F238E27FC236}">
                        <a16:creationId xmlns:a16="http://schemas.microsoft.com/office/drawing/2014/main" id="{C8937393-425C-8FF6-1E15-5E536E52AD74}"/>
                      </a:ext>
                    </a:extLst>
                  </p:cNvPr>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6902402" y="5953568"/>
                    <a:ext cx="599634" cy="323943"/>
                  </a:xfrm>
                  <a:prstGeom prst="rect">
                    <a:avLst/>
                  </a:prstGeom>
                </p:spPr>
              </p:pic>
              <p:pic>
                <p:nvPicPr>
                  <p:cNvPr id="1052" name="Picture 28">
                    <a:extLst>
                      <a:ext uri="{FF2B5EF4-FFF2-40B4-BE49-F238E27FC236}">
                        <a16:creationId xmlns:a16="http://schemas.microsoft.com/office/drawing/2014/main" id="{AF01D9E2-9997-B078-F184-AD3D5CD1FDA3}"/>
                      </a:ext>
                    </a:extLst>
                  </p:cNvPr>
                  <p:cNvPicPr>
                    <a:picLocks noChangeAspect="1" noChangeArrowheads="1"/>
                  </p:cNvPicPr>
                  <p:nvPr/>
                </p:nvPicPr>
                <p:blipFill>
                  <a:blip r:embed="rId30" cstate="print">
                    <a:extLst>
                      <a:ext uri="{28A0092B-C50C-407E-A947-70E740481C1C}">
                        <a14:useLocalDpi xmlns:a14="http://schemas.microsoft.com/office/drawing/2010/main" val="0"/>
                      </a:ext>
                    </a:extLst>
                  </a:blip>
                  <a:srcRect/>
                  <a:stretch>
                    <a:fillRect/>
                  </a:stretch>
                </p:blipFill>
                <p:spPr bwMode="auto">
                  <a:xfrm>
                    <a:off x="7650788" y="6021333"/>
                    <a:ext cx="623198" cy="233943"/>
                  </a:xfrm>
                  <a:prstGeom prst="rect">
                    <a:avLst/>
                  </a:prstGeom>
                  <a:noFill/>
                  <a:extLst>
                    <a:ext uri="{909E8E84-426E-40DD-AFC4-6F175D3DCCD1}">
                      <a14:hiddenFill xmlns:a14="http://schemas.microsoft.com/office/drawing/2010/main">
                        <a:solidFill>
                          <a:srgbClr val="FFFFFF"/>
                        </a:solidFill>
                      </a14:hiddenFill>
                    </a:ext>
                  </a:extLst>
                </p:spPr>
              </p:pic>
              <p:pic>
                <p:nvPicPr>
                  <p:cNvPr id="1058" name="Picture 34" descr="What Is Adobe XD? A 101 Intro Design Shack, 47% OFF">
                    <a:extLst>
                      <a:ext uri="{FF2B5EF4-FFF2-40B4-BE49-F238E27FC236}">
                        <a16:creationId xmlns:a16="http://schemas.microsoft.com/office/drawing/2014/main" id="{79E20266-F8B0-4A7F-3A15-86E57F9D37A2}"/>
                      </a:ext>
                    </a:extLst>
                  </p:cNvPr>
                  <p:cNvPicPr>
                    <a:picLocks noChangeAspect="1" noChangeArrowheads="1"/>
                  </p:cNvPicPr>
                  <p:nvPr/>
                </p:nvPicPr>
                <p:blipFill>
                  <a:blip r:embed="rId31" cstate="print">
                    <a:extLst>
                      <a:ext uri="{28A0092B-C50C-407E-A947-70E740481C1C}">
                        <a14:useLocalDpi xmlns:a14="http://schemas.microsoft.com/office/drawing/2010/main" val="0"/>
                      </a:ext>
                    </a:extLst>
                  </a:blip>
                  <a:srcRect/>
                  <a:stretch>
                    <a:fillRect/>
                  </a:stretch>
                </p:blipFill>
                <p:spPr bwMode="auto">
                  <a:xfrm>
                    <a:off x="9159969" y="6031235"/>
                    <a:ext cx="566151" cy="188717"/>
                  </a:xfrm>
                  <a:prstGeom prst="rect">
                    <a:avLst/>
                  </a:prstGeom>
                  <a:noFill/>
                  <a:extLst>
                    <a:ext uri="{909E8E84-426E-40DD-AFC4-6F175D3DCCD1}">
                      <a14:hiddenFill xmlns:a14="http://schemas.microsoft.com/office/drawing/2010/main">
                        <a:solidFill>
                          <a:srgbClr val="FFFFFF"/>
                        </a:solidFill>
                      </a14:hiddenFill>
                    </a:ext>
                  </a:extLst>
                </p:spPr>
              </p:pic>
              <p:pic>
                <p:nvPicPr>
                  <p:cNvPr id="1060" name="Picture 36" descr="Zeplin logo landscape transparent PNG - StickPNG">
                    <a:extLst>
                      <a:ext uri="{FF2B5EF4-FFF2-40B4-BE49-F238E27FC236}">
                        <a16:creationId xmlns:a16="http://schemas.microsoft.com/office/drawing/2014/main" id="{096203A9-FE6D-CA1D-132E-299A00EB37C2}"/>
                      </a:ext>
                    </a:extLst>
                  </p:cNvPr>
                  <p:cNvPicPr>
                    <a:picLocks noChangeAspect="1" noChangeArrowheads="1"/>
                  </p:cNvPicPr>
                  <p:nvPr/>
                </p:nvPicPr>
                <p:blipFill>
                  <a:blip r:embed="rId32" cstate="print">
                    <a:extLst>
                      <a:ext uri="{28A0092B-C50C-407E-A947-70E740481C1C}">
                        <a14:useLocalDpi xmlns:a14="http://schemas.microsoft.com/office/drawing/2010/main" val="0"/>
                      </a:ext>
                    </a:extLst>
                  </a:blip>
                  <a:srcRect/>
                  <a:stretch>
                    <a:fillRect/>
                  </a:stretch>
                </p:blipFill>
                <p:spPr bwMode="auto">
                  <a:xfrm>
                    <a:off x="9847140" y="6065098"/>
                    <a:ext cx="609936" cy="188718"/>
                  </a:xfrm>
                  <a:prstGeom prst="rect">
                    <a:avLst/>
                  </a:prstGeom>
                  <a:noFill/>
                  <a:extLst>
                    <a:ext uri="{909E8E84-426E-40DD-AFC4-6F175D3DCCD1}">
                      <a14:hiddenFill xmlns:a14="http://schemas.microsoft.com/office/drawing/2010/main">
                        <a:solidFill>
                          <a:srgbClr val="FFFFFF"/>
                        </a:solidFill>
                      </a14:hiddenFill>
                    </a:ext>
                  </a:extLst>
                </p:spPr>
              </p:pic>
              <p:pic>
                <p:nvPicPr>
                  <p:cNvPr id="1062" name="Picture 38">
                    <a:extLst>
                      <a:ext uri="{FF2B5EF4-FFF2-40B4-BE49-F238E27FC236}">
                        <a16:creationId xmlns:a16="http://schemas.microsoft.com/office/drawing/2014/main" id="{ACB55C75-6EBA-0B6E-A25F-61592E87DF8E}"/>
                      </a:ext>
                    </a:extLst>
                  </p:cNvPr>
                  <p:cNvPicPr>
                    <a:picLocks noChangeAspect="1" noChangeArrowheads="1"/>
                  </p:cNvPicPr>
                  <p:nvPr/>
                </p:nvPicPr>
                <p:blipFill>
                  <a:blip r:embed="rId33" cstate="print">
                    <a:extLst>
                      <a:ext uri="{28A0092B-C50C-407E-A947-70E740481C1C}">
                        <a14:useLocalDpi xmlns:a14="http://schemas.microsoft.com/office/drawing/2010/main" val="0"/>
                      </a:ext>
                    </a:extLst>
                  </a:blip>
                  <a:srcRect/>
                  <a:stretch>
                    <a:fillRect/>
                  </a:stretch>
                </p:blipFill>
                <p:spPr bwMode="auto">
                  <a:xfrm>
                    <a:off x="10611317" y="6080623"/>
                    <a:ext cx="604474" cy="15766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4" name="Group 73">
                  <a:extLst>
                    <a:ext uri="{FF2B5EF4-FFF2-40B4-BE49-F238E27FC236}">
                      <a16:creationId xmlns:a16="http://schemas.microsoft.com/office/drawing/2014/main" id="{2D377658-B4EB-9E2B-9C2E-821F4D00CCDD}"/>
                    </a:ext>
                  </a:extLst>
                </p:cNvPr>
                <p:cNvGrpSpPr/>
                <p:nvPr/>
              </p:nvGrpSpPr>
              <p:grpSpPr>
                <a:xfrm>
                  <a:off x="999585" y="6114130"/>
                  <a:ext cx="9438435" cy="397369"/>
                  <a:chOff x="854400" y="5885013"/>
                  <a:chExt cx="9598760" cy="404119"/>
                </a:xfrm>
              </p:grpSpPr>
              <p:pic>
                <p:nvPicPr>
                  <p:cNvPr id="1068" name="Picture 44" descr="Photoshop logo PNG transparent image download, size: 1024x334px">
                    <a:extLst>
                      <a:ext uri="{FF2B5EF4-FFF2-40B4-BE49-F238E27FC236}">
                        <a16:creationId xmlns:a16="http://schemas.microsoft.com/office/drawing/2014/main" id="{F2762668-B7F3-71BD-004C-A3F7184EBD32}"/>
                      </a:ext>
                    </a:extLst>
                  </p:cNvPr>
                  <p:cNvPicPr>
                    <a:picLocks noChangeAspect="1" noChangeArrowheads="1"/>
                  </p:cNvPicPr>
                  <p:nvPr/>
                </p:nvPicPr>
                <p:blipFill>
                  <a:blip r:embed="rId34" cstate="print">
                    <a:extLst>
                      <a:ext uri="{28A0092B-C50C-407E-A947-70E740481C1C}">
                        <a14:useLocalDpi xmlns:a14="http://schemas.microsoft.com/office/drawing/2010/main" val="0"/>
                      </a:ext>
                    </a:extLst>
                  </a:blip>
                  <a:srcRect/>
                  <a:stretch>
                    <a:fillRect/>
                  </a:stretch>
                </p:blipFill>
                <p:spPr bwMode="auto">
                  <a:xfrm>
                    <a:off x="854400" y="5949883"/>
                    <a:ext cx="747817" cy="243917"/>
                  </a:xfrm>
                  <a:prstGeom prst="rect">
                    <a:avLst/>
                  </a:prstGeom>
                  <a:noFill/>
                  <a:extLst>
                    <a:ext uri="{909E8E84-426E-40DD-AFC4-6F175D3DCCD1}">
                      <a14:hiddenFill xmlns:a14="http://schemas.microsoft.com/office/drawing/2010/main">
                        <a:solidFill>
                          <a:srgbClr val="FFFFFF"/>
                        </a:solidFill>
                      </a14:hiddenFill>
                    </a:ext>
                  </a:extLst>
                </p:spPr>
              </p:pic>
              <p:pic>
                <p:nvPicPr>
                  <p:cNvPr id="1076" name="Picture 52" descr="TensorFlow">
                    <a:extLst>
                      <a:ext uri="{FF2B5EF4-FFF2-40B4-BE49-F238E27FC236}">
                        <a16:creationId xmlns:a16="http://schemas.microsoft.com/office/drawing/2014/main" id="{68196EF0-D97F-64A5-4D9D-37EAE15BC94E}"/>
                      </a:ext>
                    </a:extLst>
                  </p:cNvPr>
                  <p:cNvPicPr>
                    <a:picLocks noChangeAspect="1" noChangeArrowheads="1"/>
                  </p:cNvPicPr>
                  <p:nvPr/>
                </p:nvPicPr>
                <p:blipFill>
                  <a:blip r:embed="rId35" cstate="print">
                    <a:extLst>
                      <a:ext uri="{28A0092B-C50C-407E-A947-70E740481C1C}">
                        <a14:useLocalDpi xmlns:a14="http://schemas.microsoft.com/office/drawing/2010/main" val="0"/>
                      </a:ext>
                    </a:extLst>
                  </a:blip>
                  <a:srcRect/>
                  <a:stretch>
                    <a:fillRect/>
                  </a:stretch>
                </p:blipFill>
                <p:spPr bwMode="auto">
                  <a:xfrm>
                    <a:off x="1660800" y="6041046"/>
                    <a:ext cx="636249" cy="142283"/>
                  </a:xfrm>
                  <a:prstGeom prst="rect">
                    <a:avLst/>
                  </a:prstGeom>
                  <a:noFill/>
                  <a:extLst>
                    <a:ext uri="{909E8E84-426E-40DD-AFC4-6F175D3DCCD1}">
                      <a14:hiddenFill xmlns:a14="http://schemas.microsoft.com/office/drawing/2010/main">
                        <a:solidFill>
                          <a:srgbClr val="FFFFFF"/>
                        </a:solidFill>
                      </a14:hiddenFill>
                    </a:ext>
                  </a:extLst>
                </p:spPr>
              </p:pic>
              <p:pic>
                <p:nvPicPr>
                  <p:cNvPr id="1078" name="Picture 54" descr="Download Kingdom United Ibm Watson Computer Logo Software HQ PNG Image |  FreePNGImg">
                    <a:extLst>
                      <a:ext uri="{FF2B5EF4-FFF2-40B4-BE49-F238E27FC236}">
                        <a16:creationId xmlns:a16="http://schemas.microsoft.com/office/drawing/2014/main" id="{BB6A0E09-0331-6040-2E8E-1E66C529637B}"/>
                      </a:ext>
                    </a:extLst>
                  </p:cNvPr>
                  <p:cNvPicPr>
                    <a:picLocks noChangeAspect="1" noChangeArrowheads="1"/>
                  </p:cNvPicPr>
                  <p:nvPr/>
                </p:nvPicPr>
                <p:blipFill>
                  <a:blip r:embed="rId36" cstate="print">
                    <a:extLst>
                      <a:ext uri="{28A0092B-C50C-407E-A947-70E740481C1C}">
                        <a14:useLocalDpi xmlns:a14="http://schemas.microsoft.com/office/drawing/2010/main" val="0"/>
                      </a:ext>
                    </a:extLst>
                  </a:blip>
                  <a:srcRect/>
                  <a:stretch>
                    <a:fillRect/>
                  </a:stretch>
                </p:blipFill>
                <p:spPr bwMode="auto">
                  <a:xfrm>
                    <a:off x="2396355" y="5990228"/>
                    <a:ext cx="583578" cy="243917"/>
                  </a:xfrm>
                  <a:prstGeom prst="rect">
                    <a:avLst/>
                  </a:prstGeom>
                  <a:noFill/>
                  <a:extLst>
                    <a:ext uri="{909E8E84-426E-40DD-AFC4-6F175D3DCCD1}">
                      <a14:hiddenFill xmlns:a14="http://schemas.microsoft.com/office/drawing/2010/main">
                        <a:solidFill>
                          <a:srgbClr val="FFFFFF"/>
                        </a:solidFill>
                      </a14:hiddenFill>
                    </a:ext>
                  </a:extLst>
                </p:spPr>
              </p:pic>
              <p:pic>
                <p:nvPicPr>
                  <p:cNvPr id="1080" name="Picture 56">
                    <a:extLst>
                      <a:ext uri="{FF2B5EF4-FFF2-40B4-BE49-F238E27FC236}">
                        <a16:creationId xmlns:a16="http://schemas.microsoft.com/office/drawing/2014/main" id="{A39C4CE3-94B9-B3A5-2EF1-1D09378E530C}"/>
                      </a:ext>
                    </a:extLst>
                  </p:cNvPr>
                  <p:cNvPicPr>
                    <a:picLocks noChangeAspect="1" noChangeArrowheads="1"/>
                  </p:cNvPicPr>
                  <p:nvPr/>
                </p:nvPicPr>
                <p:blipFill>
                  <a:blip r:embed="rId37" cstate="print">
                    <a:extLst>
                      <a:ext uri="{28A0092B-C50C-407E-A947-70E740481C1C}">
                        <a14:useLocalDpi xmlns:a14="http://schemas.microsoft.com/office/drawing/2010/main" val="0"/>
                      </a:ext>
                    </a:extLst>
                  </a:blip>
                  <a:srcRect/>
                  <a:stretch>
                    <a:fillRect/>
                  </a:stretch>
                </p:blipFill>
                <p:spPr bwMode="auto">
                  <a:xfrm>
                    <a:off x="3163954" y="6041046"/>
                    <a:ext cx="631440" cy="131714"/>
                  </a:xfrm>
                  <a:prstGeom prst="rect">
                    <a:avLst/>
                  </a:prstGeom>
                  <a:noFill/>
                  <a:extLst>
                    <a:ext uri="{909E8E84-426E-40DD-AFC4-6F175D3DCCD1}">
                      <a14:hiddenFill xmlns:a14="http://schemas.microsoft.com/office/drawing/2010/main">
                        <a:solidFill>
                          <a:srgbClr val="FFFFFF"/>
                        </a:solidFill>
                      </a14:hiddenFill>
                    </a:ext>
                  </a:extLst>
                </p:spPr>
              </p:pic>
              <p:pic>
                <p:nvPicPr>
                  <p:cNvPr id="1084" name="Picture 60" descr="Ethereum Logo. Download ETH Logo in SVG, PNG AI, EPS, JPG">
                    <a:extLst>
                      <a:ext uri="{FF2B5EF4-FFF2-40B4-BE49-F238E27FC236}">
                        <a16:creationId xmlns:a16="http://schemas.microsoft.com/office/drawing/2014/main" id="{1DDA47F4-8E45-84C2-39B9-3701742EE247}"/>
                      </a:ext>
                    </a:extLst>
                  </p:cNvPr>
                  <p:cNvPicPr>
                    <a:picLocks noChangeAspect="1" noChangeArrowheads="1"/>
                  </p:cNvPicPr>
                  <p:nvPr/>
                </p:nvPicPr>
                <p:blipFill>
                  <a:blip r:embed="rId38" cstate="print">
                    <a:extLst>
                      <a:ext uri="{28A0092B-C50C-407E-A947-70E740481C1C}">
                        <a14:useLocalDpi xmlns:a14="http://schemas.microsoft.com/office/drawing/2010/main" val="0"/>
                      </a:ext>
                    </a:extLst>
                  </a:blip>
                  <a:srcRect/>
                  <a:stretch>
                    <a:fillRect/>
                  </a:stretch>
                </p:blipFill>
                <p:spPr bwMode="auto">
                  <a:xfrm>
                    <a:off x="3977731" y="6064259"/>
                    <a:ext cx="474796" cy="119070"/>
                  </a:xfrm>
                  <a:prstGeom prst="rect">
                    <a:avLst/>
                  </a:prstGeom>
                  <a:noFill/>
                  <a:extLst>
                    <a:ext uri="{909E8E84-426E-40DD-AFC4-6F175D3DCCD1}">
                      <a14:hiddenFill xmlns:a14="http://schemas.microsoft.com/office/drawing/2010/main">
                        <a:solidFill>
                          <a:srgbClr val="FFFFFF"/>
                        </a:solidFill>
                      </a14:hiddenFill>
                    </a:ext>
                  </a:extLst>
                </p:spPr>
              </p:pic>
              <p:pic>
                <p:nvPicPr>
                  <p:cNvPr id="1090" name="Picture 66" descr="Adobe Illustrator Cc 2020 Logo Png, Transparent Png - vhv">
                    <a:extLst>
                      <a:ext uri="{FF2B5EF4-FFF2-40B4-BE49-F238E27FC236}">
                        <a16:creationId xmlns:a16="http://schemas.microsoft.com/office/drawing/2014/main" id="{BAE43948-B08E-FB20-5447-0DDD9C82ABD6}"/>
                      </a:ext>
                    </a:extLst>
                  </p:cNvPr>
                  <p:cNvPicPr>
                    <a:picLocks noChangeAspect="1" noChangeArrowheads="1"/>
                  </p:cNvPicPr>
                  <p:nvPr/>
                </p:nvPicPr>
                <p:blipFill>
                  <a:blip r:embed="rId39" cstate="print">
                    <a:extLst>
                      <a:ext uri="{BEBA8EAE-BF5A-486C-A8C5-ECC9F3942E4B}">
                        <a14:imgProps xmlns:a14="http://schemas.microsoft.com/office/drawing/2010/main">
                          <a14:imgLayer r:embed="rId40">
                            <a14:imgEffect>
                              <a14:backgroundRemoval t="10000" b="90000" l="10000" r="90000">
                                <a14:foregroundMark x1="42093" y1="24254" x2="42093" y2="24254"/>
                                <a14:foregroundMark x1="48256" y1="32463" x2="48256" y2="32463"/>
                                <a14:foregroundMark x1="50349" y1="35075" x2="50349" y2="35075"/>
                                <a14:foregroundMark x1="55930" y1="31716" x2="55930" y2="31716"/>
                                <a14:foregroundMark x1="60814" y1="30597" x2="60814" y2="30597"/>
                                <a14:foregroundMark x1="58953" y1="38806" x2="58953" y2="38806"/>
                                <a14:foregroundMark x1="68488" y1="35075" x2="68488" y2="35075"/>
                                <a14:foregroundMark x1="45581" y1="59328" x2="45581" y2="59328"/>
                                <a14:foregroundMark x1="47674" y1="59328" x2="47674" y2="59328"/>
                                <a14:foregroundMark x1="49651" y1="58209" x2="49651" y2="58209"/>
                                <a14:foregroundMark x1="51628" y1="65672" x2="51628" y2="65672"/>
                                <a14:foregroundMark x1="57209" y1="64552" x2="57209" y2="64552"/>
                                <a14:foregroundMark x1="64070" y1="64552" x2="64070" y2="64552"/>
                                <a14:foregroundMark x1="72442" y1="67910" x2="72442" y2="67910"/>
                                <a14:foregroundMark x1="75116" y1="70896" x2="75116" y2="70896"/>
                                <a14:foregroundMark x1="80698" y1="67537" x2="80698" y2="67537"/>
                              </a14:backgroundRemoval>
                            </a14:imgEffect>
                          </a14:imgLayer>
                        </a14:imgProps>
                      </a:ext>
                      <a:ext uri="{28A0092B-C50C-407E-A947-70E740481C1C}">
                        <a14:useLocalDpi xmlns:a14="http://schemas.microsoft.com/office/drawing/2010/main" val="0"/>
                      </a:ext>
                    </a:extLst>
                  </a:blip>
                  <a:srcRect/>
                  <a:stretch>
                    <a:fillRect/>
                  </a:stretch>
                </p:blipFill>
                <p:spPr bwMode="auto">
                  <a:xfrm>
                    <a:off x="4634864" y="6016391"/>
                    <a:ext cx="689303" cy="214806"/>
                  </a:xfrm>
                  <a:prstGeom prst="rect">
                    <a:avLst/>
                  </a:prstGeom>
                  <a:noFill/>
                  <a:extLst>
                    <a:ext uri="{909E8E84-426E-40DD-AFC4-6F175D3DCCD1}">
                      <a14:hiddenFill xmlns:a14="http://schemas.microsoft.com/office/drawing/2010/main">
                        <a:solidFill>
                          <a:srgbClr val="FFFFFF"/>
                        </a:solidFill>
                      </a14:hiddenFill>
                    </a:ext>
                  </a:extLst>
                </p:spPr>
              </p:pic>
              <p:pic>
                <p:nvPicPr>
                  <p:cNvPr id="1092" name="Picture 68" descr="DynamoDB, Ten Years Later">
                    <a:extLst>
                      <a:ext uri="{FF2B5EF4-FFF2-40B4-BE49-F238E27FC236}">
                        <a16:creationId xmlns:a16="http://schemas.microsoft.com/office/drawing/2014/main" id="{850DF5D8-877F-D300-6355-0E8D748E36DE}"/>
                      </a:ext>
                    </a:extLst>
                  </p:cNvPr>
                  <p:cNvPicPr>
                    <a:picLocks noChangeAspect="1" noChangeArrowheads="1"/>
                  </p:cNvPicPr>
                  <p:nvPr/>
                </p:nvPicPr>
                <p:blipFill>
                  <a:blip r:embed="rId41" cstate="print">
                    <a:extLst>
                      <a:ext uri="{28A0092B-C50C-407E-A947-70E740481C1C}">
                        <a14:useLocalDpi xmlns:a14="http://schemas.microsoft.com/office/drawing/2010/main" val="0"/>
                      </a:ext>
                    </a:extLst>
                  </a:blip>
                  <a:srcRect/>
                  <a:stretch>
                    <a:fillRect/>
                  </a:stretch>
                </p:blipFill>
                <p:spPr bwMode="auto">
                  <a:xfrm>
                    <a:off x="5450325" y="6023865"/>
                    <a:ext cx="523222" cy="261611"/>
                  </a:xfrm>
                  <a:prstGeom prst="rect">
                    <a:avLst/>
                  </a:prstGeom>
                  <a:noFill/>
                  <a:extLst>
                    <a:ext uri="{909E8E84-426E-40DD-AFC4-6F175D3DCCD1}">
                      <a14:hiddenFill xmlns:a14="http://schemas.microsoft.com/office/drawing/2010/main">
                        <a:solidFill>
                          <a:srgbClr val="FFFFFF"/>
                        </a:solidFill>
                      </a14:hiddenFill>
                    </a:ext>
                  </a:extLst>
                </p:spPr>
              </p:pic>
              <p:pic>
                <p:nvPicPr>
                  <p:cNvPr id="1096" name="Picture 72">
                    <a:extLst>
                      <a:ext uri="{FF2B5EF4-FFF2-40B4-BE49-F238E27FC236}">
                        <a16:creationId xmlns:a16="http://schemas.microsoft.com/office/drawing/2014/main" id="{B610914C-6145-3073-41ED-7A79C570C647}"/>
                      </a:ext>
                    </a:extLst>
                  </p:cNvPr>
                  <p:cNvPicPr>
                    <a:picLocks noChangeAspect="1" noChangeArrowheads="1"/>
                  </p:cNvPicPr>
                  <p:nvPr/>
                </p:nvPicPr>
                <p:blipFill>
                  <a:blip r:embed="rId42" cstate="print">
                    <a:extLst>
                      <a:ext uri="{28A0092B-C50C-407E-A947-70E740481C1C}">
                        <a14:useLocalDpi xmlns:a14="http://schemas.microsoft.com/office/drawing/2010/main" val="0"/>
                      </a:ext>
                    </a:extLst>
                  </a:blip>
                  <a:srcRect/>
                  <a:stretch>
                    <a:fillRect/>
                  </a:stretch>
                </p:blipFill>
                <p:spPr bwMode="auto">
                  <a:xfrm>
                    <a:off x="6146066" y="6026734"/>
                    <a:ext cx="643234" cy="245233"/>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3">
                    <a:extLst>
                      <a:ext uri="{FF2B5EF4-FFF2-40B4-BE49-F238E27FC236}">
                        <a16:creationId xmlns:a16="http://schemas.microsoft.com/office/drawing/2014/main" id="{13CB5818-766E-13A5-E105-F68902A282FD}"/>
                      </a:ext>
                    </a:extLst>
                  </p:cNvPr>
                  <p:cNvPicPr>
                    <a:picLocks noChangeAspect="1"/>
                  </p:cNvPicPr>
                  <p:nvPr/>
                </p:nvPicPr>
                <p:blipFill>
                  <a:blip r:embed="rId43" cstate="print">
                    <a:extLst>
                      <a:ext uri="{BEBA8EAE-BF5A-486C-A8C5-ECC9F3942E4B}">
                        <a14:imgProps xmlns:a14="http://schemas.microsoft.com/office/drawing/2010/main">
                          <a14:imgLayer r:embed="rId44">
                            <a14:imgEffect>
                              <a14:backgroundRemoval t="10000" b="90000" l="10000" r="90000">
                                <a14:foregroundMark x1="28152" y1="54671" x2="28152" y2="54671"/>
                                <a14:foregroundMark x1="33696" y1="64360" x2="33696" y2="64360"/>
                                <a14:foregroundMark x1="47935" y1="56401" x2="47935" y2="56401"/>
                                <a14:foregroundMark x1="75870" y1="57439" x2="75870" y2="57439"/>
                                <a14:foregroundMark x1="81196" y1="34602" x2="81196" y2="34602"/>
                              </a14:backgroundRemoval>
                            </a14:imgEffect>
                          </a14:imgLayer>
                        </a14:imgProps>
                      </a:ext>
                      <a:ext uri="{28A0092B-C50C-407E-A947-70E740481C1C}">
                        <a14:useLocalDpi xmlns:a14="http://schemas.microsoft.com/office/drawing/2010/main" val="0"/>
                      </a:ext>
                    </a:extLst>
                  </a:blip>
                  <a:stretch>
                    <a:fillRect/>
                  </a:stretch>
                </p:blipFill>
                <p:spPr>
                  <a:xfrm>
                    <a:off x="6887963" y="5885013"/>
                    <a:ext cx="643234" cy="404119"/>
                  </a:xfrm>
                  <a:prstGeom prst="rect">
                    <a:avLst/>
                  </a:prstGeom>
                </p:spPr>
              </p:pic>
              <p:pic>
                <p:nvPicPr>
                  <p:cNvPr id="1098" name="Picture 74" descr="MongoDB Logo transparent PNG - StickPNG">
                    <a:extLst>
                      <a:ext uri="{FF2B5EF4-FFF2-40B4-BE49-F238E27FC236}">
                        <a16:creationId xmlns:a16="http://schemas.microsoft.com/office/drawing/2014/main" id="{352BA615-FA42-69D0-1E16-C2DD98B1280D}"/>
                      </a:ext>
                    </a:extLst>
                  </p:cNvPr>
                  <p:cNvPicPr>
                    <a:picLocks noChangeAspect="1" noChangeArrowheads="1"/>
                  </p:cNvPicPr>
                  <p:nvPr/>
                </p:nvPicPr>
                <p:blipFill>
                  <a:blip r:embed="rId45" cstate="print">
                    <a:extLst>
                      <a:ext uri="{28A0092B-C50C-407E-A947-70E740481C1C}">
                        <a14:useLocalDpi xmlns:a14="http://schemas.microsoft.com/office/drawing/2010/main" val="0"/>
                      </a:ext>
                    </a:extLst>
                  </a:blip>
                  <a:srcRect/>
                  <a:stretch>
                    <a:fillRect/>
                  </a:stretch>
                </p:blipFill>
                <p:spPr bwMode="auto">
                  <a:xfrm>
                    <a:off x="7692945" y="6031481"/>
                    <a:ext cx="596208" cy="169935"/>
                  </a:xfrm>
                  <a:prstGeom prst="rect">
                    <a:avLst/>
                  </a:prstGeom>
                  <a:noFill/>
                  <a:extLst>
                    <a:ext uri="{909E8E84-426E-40DD-AFC4-6F175D3DCCD1}">
                      <a14:hiddenFill xmlns:a14="http://schemas.microsoft.com/office/drawing/2010/main">
                        <a:solidFill>
                          <a:srgbClr val="FFFFFF"/>
                        </a:solidFill>
                      </a14:hiddenFill>
                    </a:ext>
                  </a:extLst>
                </p:spPr>
              </p:pic>
              <p:pic>
                <p:nvPicPr>
                  <p:cNvPr id="1104" name="Picture 80" descr="Hyperledger Fabric Block Configuration And Modification | by Chandramohan  Jagtap | Geek Culture | Medium">
                    <a:extLst>
                      <a:ext uri="{FF2B5EF4-FFF2-40B4-BE49-F238E27FC236}">
                        <a16:creationId xmlns:a16="http://schemas.microsoft.com/office/drawing/2014/main" id="{CBF59D4B-EB7D-3999-C801-D2FC6D62F615}"/>
                      </a:ext>
                    </a:extLst>
                  </p:cNvPr>
                  <p:cNvPicPr>
                    <a:picLocks noChangeAspect="1" noChangeArrowheads="1"/>
                  </p:cNvPicPr>
                  <p:nvPr/>
                </p:nvPicPr>
                <p:blipFill>
                  <a:blip r:embed="rId46" cstate="print">
                    <a:extLst>
                      <a:ext uri="{28A0092B-C50C-407E-A947-70E740481C1C}">
                        <a14:useLocalDpi xmlns:a14="http://schemas.microsoft.com/office/drawing/2010/main" val="0"/>
                      </a:ext>
                    </a:extLst>
                  </a:blip>
                  <a:srcRect/>
                  <a:stretch>
                    <a:fillRect/>
                  </a:stretch>
                </p:blipFill>
                <p:spPr bwMode="auto">
                  <a:xfrm>
                    <a:off x="8478457" y="6058004"/>
                    <a:ext cx="513715" cy="143412"/>
                  </a:xfrm>
                  <a:prstGeom prst="rect">
                    <a:avLst/>
                  </a:prstGeom>
                  <a:noFill/>
                  <a:extLst>
                    <a:ext uri="{909E8E84-426E-40DD-AFC4-6F175D3DCCD1}">
                      <a14:hiddenFill xmlns:a14="http://schemas.microsoft.com/office/drawing/2010/main">
                        <a:solidFill>
                          <a:srgbClr val="FFFFFF"/>
                        </a:solidFill>
                      </a14:hiddenFill>
                    </a:ext>
                  </a:extLst>
                </p:spPr>
              </p:pic>
              <p:pic>
                <p:nvPicPr>
                  <p:cNvPr id="1106" name="Picture 82">
                    <a:extLst>
                      <a:ext uri="{FF2B5EF4-FFF2-40B4-BE49-F238E27FC236}">
                        <a16:creationId xmlns:a16="http://schemas.microsoft.com/office/drawing/2014/main" id="{1CB44417-B4A5-DE17-5112-48AEA85FA567}"/>
                      </a:ext>
                    </a:extLst>
                  </p:cNvPr>
                  <p:cNvPicPr>
                    <a:picLocks noChangeAspect="1" noChangeArrowheads="1"/>
                  </p:cNvPicPr>
                  <p:nvPr/>
                </p:nvPicPr>
                <p:blipFill>
                  <a:blip r:embed="rId47" cstate="print">
                    <a:extLst>
                      <a:ext uri="{28A0092B-C50C-407E-A947-70E740481C1C}">
                        <a14:useLocalDpi xmlns:a14="http://schemas.microsoft.com/office/drawing/2010/main" val="0"/>
                      </a:ext>
                    </a:extLst>
                  </a:blip>
                  <a:srcRect/>
                  <a:stretch>
                    <a:fillRect/>
                  </a:stretch>
                </p:blipFill>
                <p:spPr bwMode="auto">
                  <a:xfrm>
                    <a:off x="9181476" y="6064836"/>
                    <a:ext cx="537126" cy="117916"/>
                  </a:xfrm>
                  <a:prstGeom prst="rect">
                    <a:avLst/>
                  </a:prstGeom>
                  <a:noFill/>
                  <a:extLst>
                    <a:ext uri="{909E8E84-426E-40DD-AFC4-6F175D3DCCD1}">
                      <a14:hiddenFill xmlns:a14="http://schemas.microsoft.com/office/drawing/2010/main">
                        <a:solidFill>
                          <a:srgbClr val="FFFFFF"/>
                        </a:solidFill>
                      </a14:hiddenFill>
                    </a:ext>
                  </a:extLst>
                </p:spPr>
              </p:pic>
              <p:pic>
                <p:nvPicPr>
                  <p:cNvPr id="1108" name="Picture 84">
                    <a:extLst>
                      <a:ext uri="{FF2B5EF4-FFF2-40B4-BE49-F238E27FC236}">
                        <a16:creationId xmlns:a16="http://schemas.microsoft.com/office/drawing/2014/main" id="{F397E872-CC40-49D7-001E-5AB5F4696CAE}"/>
                      </a:ext>
                    </a:extLst>
                  </p:cNvPr>
                  <p:cNvPicPr>
                    <a:picLocks noChangeAspect="1" noChangeArrowheads="1"/>
                  </p:cNvPicPr>
                  <p:nvPr/>
                </p:nvPicPr>
                <p:blipFill>
                  <a:blip r:embed="rId48" cstate="print">
                    <a:extLst>
                      <a:ext uri="{28A0092B-C50C-407E-A947-70E740481C1C}">
                        <a14:useLocalDpi xmlns:a14="http://schemas.microsoft.com/office/drawing/2010/main" val="0"/>
                      </a:ext>
                    </a:extLst>
                  </a:blip>
                  <a:srcRect/>
                  <a:stretch>
                    <a:fillRect/>
                  </a:stretch>
                </p:blipFill>
                <p:spPr bwMode="auto">
                  <a:xfrm>
                    <a:off x="9935790" y="5949883"/>
                    <a:ext cx="517370" cy="287428"/>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17" name="Arrow: Pentagon 16">
                <a:extLst>
                  <a:ext uri="{FF2B5EF4-FFF2-40B4-BE49-F238E27FC236}">
                    <a16:creationId xmlns:a16="http://schemas.microsoft.com/office/drawing/2014/main" id="{69B61681-761B-E250-A557-8573C3CE925A}"/>
                  </a:ext>
                </a:extLst>
              </p:cNvPr>
              <p:cNvSpPr/>
              <p:nvPr/>
            </p:nvSpPr>
            <p:spPr>
              <a:xfrm>
                <a:off x="10592155" y="6171500"/>
                <a:ext cx="1112190" cy="282627"/>
              </a:xfrm>
              <a:prstGeom prst="homePlate">
                <a:avLst/>
              </a:prstGeom>
              <a:gradFill flip="none" rotWithShape="1">
                <a:gsLst>
                  <a:gs pos="0">
                    <a:srgbClr val="FF570B"/>
                  </a:gs>
                  <a:gs pos="100000">
                    <a:srgbClr val="FF7B00"/>
                  </a:gs>
                </a:gsLst>
                <a:lin ang="0" scaled="1"/>
                <a:tileRect/>
              </a:gradFill>
              <a:ln>
                <a:noFill/>
              </a:ln>
              <a:effectLst>
                <a:innerShdw blurRad="114300">
                  <a:prstClr val="black"/>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5D4CD316-C814-CCCC-0D5A-C1066F8F5FF3}"/>
                  </a:ext>
                </a:extLst>
              </p:cNvPr>
              <p:cNvSpPr txBox="1"/>
              <p:nvPr/>
            </p:nvSpPr>
            <p:spPr>
              <a:xfrm>
                <a:off x="10660421" y="6176060"/>
                <a:ext cx="891591" cy="261610"/>
              </a:xfrm>
              <a:prstGeom prst="rect">
                <a:avLst/>
              </a:prstGeom>
              <a:noFill/>
            </p:spPr>
            <p:txBody>
              <a:bodyPr wrap="none" rtlCol="0">
                <a:spAutoFit/>
              </a:bodyPr>
              <a:lstStyle/>
              <a:p>
                <a:r>
                  <a:rPr lang="en-IN" sz="1100" b="1" i="0" u="sng">
                    <a:solidFill>
                      <a:schemeClr val="bg1"/>
                    </a:solidFill>
                    <a:effectLst/>
                    <a:latin typeface="Amaranth" panose="02000503050000020004" pitchFamily="2" charset="0"/>
                  </a:rPr>
                  <a:t>And More +</a:t>
                </a:r>
              </a:p>
            </p:txBody>
          </p:sp>
        </p:grpSp>
      </p:grpSp>
      <p:pic>
        <p:nvPicPr>
          <p:cNvPr id="77" name="Picture 2" descr="Image Layer">
            <a:extLst>
              <a:ext uri="{FF2B5EF4-FFF2-40B4-BE49-F238E27FC236}">
                <a16:creationId xmlns:a16="http://schemas.microsoft.com/office/drawing/2014/main" id="{534E78EF-BD8B-A98C-6E20-F26B357DADEC}"/>
              </a:ext>
            </a:extLst>
          </p:cNvPr>
          <p:cNvPicPr>
            <a:picLocks noChangeAspect="1" noChangeArrowheads="1"/>
          </p:cNvPicPr>
          <p:nvPr/>
        </p:nvPicPr>
        <p:blipFill>
          <a:blip r:embed="rId49" cstate="print">
            <a:extLst>
              <a:ext uri="{28A0092B-C50C-407E-A947-70E740481C1C}">
                <a14:useLocalDpi xmlns:a14="http://schemas.microsoft.com/office/drawing/2010/main" val="0"/>
              </a:ext>
            </a:extLst>
          </a:blip>
          <a:srcRect/>
          <a:stretch>
            <a:fillRect/>
          </a:stretch>
        </p:blipFill>
        <p:spPr bwMode="auto">
          <a:xfrm>
            <a:off x="8420773" y="5649813"/>
            <a:ext cx="546095" cy="1950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2484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5" name="Group 4">
            <a:extLst>
              <a:ext uri="{FF2B5EF4-FFF2-40B4-BE49-F238E27FC236}">
                <a16:creationId xmlns:a16="http://schemas.microsoft.com/office/drawing/2014/main" id="{DC20F2E4-6B63-23E7-C163-3C69B5A0F93B}"/>
              </a:ext>
            </a:extLst>
          </p:cNvPr>
          <p:cNvGrpSpPr/>
          <p:nvPr/>
        </p:nvGrpSpPr>
        <p:grpSpPr>
          <a:xfrm>
            <a:off x="785820" y="1461608"/>
            <a:ext cx="5943780" cy="2116402"/>
            <a:chOff x="858799" y="1596420"/>
            <a:chExt cx="5943780" cy="2116402"/>
          </a:xfrm>
        </p:grpSpPr>
        <p:sp>
          <p:nvSpPr>
            <p:cNvPr id="20" name="TextBox 19"/>
            <p:cNvSpPr txBox="1"/>
            <p:nvPr/>
          </p:nvSpPr>
          <p:spPr>
            <a:xfrm>
              <a:off x="858799" y="2125208"/>
              <a:ext cx="5943780" cy="1587614"/>
            </a:xfrm>
            <a:prstGeom prst="rect">
              <a:avLst/>
            </a:prstGeom>
            <a:noFill/>
          </p:spPr>
          <p:txBody>
            <a:bodyPr wrap="square" rtlCol="0">
              <a:spAutoFit/>
            </a:bodyPr>
            <a:lstStyle/>
            <a:p>
              <a:pPr marL="171450" indent="-171450" algn="l">
                <a:lnSpc>
                  <a:spcPct val="150000"/>
                </a:lnSpc>
                <a:buFont typeface="Wingdings" panose="05000000000000000000" pitchFamily="2" charset="2"/>
                <a:buChar char="§"/>
              </a:pPr>
              <a:r>
                <a:rPr lang="en-US" sz="1100" i="0" u="none" strike="noStrike" baseline="0">
                  <a:solidFill>
                    <a:schemeClr val="bg1"/>
                  </a:solidFill>
                  <a:latin typeface="Roboto Light" panose="02000000000000000000" pitchFamily="2" charset="0"/>
                  <a:ea typeface="Roboto Light" panose="02000000000000000000" pitchFamily="2" charset="0"/>
                </a:rPr>
                <a:t>Develop a modern, minimalistic, and responsive UI for Hathor Union's mobile application.</a:t>
              </a:r>
            </a:p>
            <a:p>
              <a:pPr marL="171450" indent="-171450" algn="l">
                <a:lnSpc>
                  <a:spcPct val="150000"/>
                </a:lnSpc>
                <a:buFont typeface="Wingdings" panose="05000000000000000000" pitchFamily="2" charset="2"/>
                <a:buChar char="§"/>
              </a:pPr>
              <a:r>
                <a:rPr lang="en-US" sz="1100" i="0" u="none" strike="noStrike" baseline="0">
                  <a:solidFill>
                    <a:schemeClr val="bg1"/>
                  </a:solidFill>
                  <a:latin typeface="Roboto Light" panose="02000000000000000000" pitchFamily="2" charset="0"/>
                  <a:ea typeface="Roboto Light" panose="02000000000000000000" pitchFamily="2" charset="0"/>
                </a:rPr>
                <a:t>Inclusion of essential features and advanced functionality in the app design.</a:t>
              </a:r>
            </a:p>
            <a:p>
              <a:pPr marL="171450" indent="-171450" algn="l">
                <a:lnSpc>
                  <a:spcPct val="150000"/>
                </a:lnSpc>
                <a:buFont typeface="Wingdings" panose="05000000000000000000" pitchFamily="2" charset="2"/>
                <a:buChar char="§"/>
              </a:pPr>
              <a:r>
                <a:rPr lang="en-US" sz="1100" i="0" u="none" strike="noStrike" baseline="0">
                  <a:solidFill>
                    <a:schemeClr val="bg1"/>
                  </a:solidFill>
                  <a:latin typeface="Roboto Light" panose="02000000000000000000" pitchFamily="2" charset="0"/>
                  <a:ea typeface="Roboto Light" panose="02000000000000000000" pitchFamily="2" charset="0"/>
                </a:rPr>
                <a:t>Implementation of an easy-to-navigate interface for seamless user experience.</a:t>
              </a:r>
            </a:p>
            <a:p>
              <a:pPr marL="171450" indent="-171450" algn="l">
                <a:lnSpc>
                  <a:spcPct val="150000"/>
                </a:lnSpc>
                <a:buFont typeface="Wingdings" panose="05000000000000000000" pitchFamily="2" charset="2"/>
                <a:buChar char="§"/>
              </a:pPr>
              <a:r>
                <a:rPr lang="en-US" sz="1100" i="0" u="none" strike="noStrike" baseline="0">
                  <a:solidFill>
                    <a:schemeClr val="bg1"/>
                  </a:solidFill>
                  <a:latin typeface="Roboto Light" panose="02000000000000000000" pitchFamily="2" charset="0"/>
                  <a:ea typeface="Roboto Light" panose="02000000000000000000" pitchFamily="2" charset="0"/>
                </a:rPr>
                <a:t>Ensure close collaboration with the client's team throughout the app development process.</a:t>
              </a:r>
            </a:p>
            <a:p>
              <a:pPr marL="171450" indent="-171450" algn="l">
                <a:lnSpc>
                  <a:spcPct val="150000"/>
                </a:lnSpc>
                <a:buFont typeface="Wingdings" panose="05000000000000000000" pitchFamily="2" charset="2"/>
                <a:buChar char="§"/>
              </a:pPr>
              <a:r>
                <a:rPr lang="en-US" sz="1100" i="0" u="none" strike="noStrike" baseline="0">
                  <a:solidFill>
                    <a:schemeClr val="bg1"/>
                  </a:solidFill>
                  <a:latin typeface="Roboto Light" panose="02000000000000000000" pitchFamily="2" charset="0"/>
                  <a:ea typeface="Roboto Light" panose="02000000000000000000" pitchFamily="2" charset="0"/>
                </a:rPr>
                <a:t>Create a mobile application that authentically represents the key values and aspirations of our esteemed client, Hathor Union.</a:t>
              </a:r>
              <a:endParaRPr lang="en-IN" sz="900">
                <a:solidFill>
                  <a:schemeClr val="bg1"/>
                </a:solidFill>
                <a:latin typeface="Roboto Light" panose="02000000000000000000" pitchFamily="2" charset="0"/>
                <a:ea typeface="Roboto Light" panose="02000000000000000000" pitchFamily="2" charset="0"/>
              </a:endParaRPr>
            </a:p>
          </p:txBody>
        </p:sp>
        <p:sp>
          <p:nvSpPr>
            <p:cNvPr id="3" name="TextBox 2">
              <a:extLst>
                <a:ext uri="{FF2B5EF4-FFF2-40B4-BE49-F238E27FC236}">
                  <a16:creationId xmlns:a16="http://schemas.microsoft.com/office/drawing/2014/main" id="{BDE26B79-BECB-1CF3-4B79-689A6F297278}"/>
                </a:ext>
              </a:extLst>
            </p:cNvPr>
            <p:cNvSpPr txBox="1"/>
            <p:nvPr/>
          </p:nvSpPr>
          <p:spPr>
            <a:xfrm>
              <a:off x="858799" y="1596420"/>
              <a:ext cx="5540580" cy="523220"/>
            </a:xfrm>
            <a:prstGeom prst="rect">
              <a:avLst/>
            </a:prstGeom>
            <a:noFill/>
          </p:spPr>
          <p:txBody>
            <a:bodyPr wrap="square" rtlCol="0">
              <a:spAutoFit/>
            </a:bodyPr>
            <a:lstStyle/>
            <a:p>
              <a:r>
                <a:rPr lang="en-US" sz="1400" b="1" i="0">
                  <a:solidFill>
                    <a:srgbClr val="D1D5DB"/>
                  </a:solidFill>
                  <a:effectLst/>
                  <a:latin typeface="Amaranth" panose="02000503050000020004" pitchFamily="2" charset="0"/>
                </a:rPr>
                <a:t>Collaboratively crafting an innovative mobile app tailored for the Hathor Union brand.</a:t>
              </a:r>
              <a:endParaRPr lang="en-IN" sz="1400" b="1">
                <a:solidFill>
                  <a:srgbClr val="FF7900"/>
                </a:solidFill>
                <a:effectLst/>
                <a:latin typeface="Amaranth" panose="02000503050000020004" pitchFamily="2" charset="0"/>
              </a:endParaRPr>
            </a:p>
          </p:txBody>
        </p:sp>
      </p:grpSp>
      <p:sp>
        <p:nvSpPr>
          <p:cNvPr id="6" name="Rectangle: Rounded Corners 5">
            <a:extLst>
              <a:ext uri="{FF2B5EF4-FFF2-40B4-BE49-F238E27FC236}">
                <a16:creationId xmlns:a16="http://schemas.microsoft.com/office/drawing/2014/main" id="{79511720-906F-4500-C905-D5D97CAAA920}"/>
              </a:ext>
            </a:extLst>
          </p:cNvPr>
          <p:cNvSpPr/>
          <p:nvPr/>
        </p:nvSpPr>
        <p:spPr>
          <a:xfrm>
            <a:off x="6879819" y="837000"/>
            <a:ext cx="4457781" cy="4575476"/>
          </a:xfrm>
          <a:prstGeom prst="roundRect">
            <a:avLst/>
          </a:prstGeom>
          <a:blipFill>
            <a:blip r:embed="rId4">
              <a:extLst>
                <a:ext uri="{28A0092B-C50C-407E-A947-70E740481C1C}">
                  <a14:useLocalDpi xmlns:a14="http://schemas.microsoft.com/office/drawing/2010/main" val="0"/>
                </a:ext>
              </a:extLst>
            </a:blip>
            <a:stretch>
              <a:fillRect/>
            </a:stretch>
          </a:blipFill>
          <a:ln>
            <a:solidFill>
              <a:schemeClr val="bg2"/>
            </a:solidFill>
          </a:ln>
          <a:scene3d>
            <a:camera prst="orthographicFront"/>
            <a:lightRig rig="threePt" dir="t"/>
          </a:scene3d>
          <a:sp3d>
            <a:bevelT w="165100" prst="coolSlan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blipFill dpi="0" rotWithShape="1">
                <a:blip r:embed="rId5">
                  <a:extLst>
                    <a:ext uri="{28A0092B-C50C-407E-A947-70E740481C1C}">
                      <a14:useLocalDpi xmlns:a14="http://schemas.microsoft.com/office/drawing/2010/main" val="0"/>
                    </a:ext>
                  </a:extLst>
                </a:blip>
                <a:srcRect/>
                <a:stretch>
                  <a:fillRect/>
                </a:stretch>
              </a:blipFill>
            </a:endParaRPr>
          </a:p>
        </p:txBody>
      </p:sp>
      <p:grpSp>
        <p:nvGrpSpPr>
          <p:cNvPr id="33" name="Group 32">
            <a:extLst>
              <a:ext uri="{FF2B5EF4-FFF2-40B4-BE49-F238E27FC236}">
                <a16:creationId xmlns:a16="http://schemas.microsoft.com/office/drawing/2014/main" id="{90B35848-7CFB-3F34-4819-9603163028D4}"/>
              </a:ext>
            </a:extLst>
          </p:cNvPr>
          <p:cNvGrpSpPr/>
          <p:nvPr/>
        </p:nvGrpSpPr>
        <p:grpSpPr>
          <a:xfrm>
            <a:off x="1292995" y="3969113"/>
            <a:ext cx="3355156" cy="2215991"/>
            <a:chOff x="5833695" y="3633302"/>
            <a:chExt cx="3355156" cy="2387948"/>
          </a:xfrm>
        </p:grpSpPr>
        <p:sp>
          <p:nvSpPr>
            <p:cNvPr id="8" name="TextBox 7">
              <a:extLst>
                <a:ext uri="{FF2B5EF4-FFF2-40B4-BE49-F238E27FC236}">
                  <a16:creationId xmlns:a16="http://schemas.microsoft.com/office/drawing/2014/main" id="{62EF998D-5E4C-8D63-A379-C14132DC3F70}"/>
                </a:ext>
              </a:extLst>
            </p:cNvPr>
            <p:cNvSpPr txBox="1"/>
            <p:nvPr/>
          </p:nvSpPr>
          <p:spPr>
            <a:xfrm>
              <a:off x="6699720" y="4074589"/>
              <a:ext cx="1457009" cy="1724629"/>
            </a:xfrm>
            <a:prstGeom prst="rect">
              <a:avLst/>
            </a:prstGeom>
            <a:noFill/>
          </p:spPr>
          <p:txBody>
            <a:bodyPr wrap="square" rtlCol="0">
              <a:spAutoFit/>
            </a:bodyPr>
            <a:lstStyle/>
            <a:p>
              <a:r>
                <a:rPr lang="en-IN" sz="1400" b="1">
                  <a:solidFill>
                    <a:schemeClr val="bg1"/>
                  </a:solidFill>
                  <a:latin typeface="Roboto Light" panose="02000000000000000000" pitchFamily="2" charset="0"/>
                  <a:ea typeface="Roboto Light" panose="02000000000000000000" pitchFamily="2" charset="0"/>
                </a:rPr>
                <a:t>Trust</a:t>
              </a:r>
            </a:p>
            <a:p>
              <a:r>
                <a:rPr lang="en-IN" sz="1400" b="1">
                  <a:solidFill>
                    <a:schemeClr val="bg1"/>
                  </a:solidFill>
                  <a:latin typeface="Roboto Light" panose="02000000000000000000" pitchFamily="2" charset="0"/>
                  <a:ea typeface="Roboto Light" panose="02000000000000000000" pitchFamily="2" charset="0"/>
                </a:rPr>
                <a:t>Credibility</a:t>
              </a:r>
              <a:endParaRPr lang="en-IN" sz="2400" b="1">
                <a:solidFill>
                  <a:schemeClr val="bg1"/>
                </a:solidFill>
                <a:latin typeface="Roboto Light" panose="02000000000000000000" pitchFamily="2" charset="0"/>
                <a:ea typeface="Roboto Light" panose="02000000000000000000" pitchFamily="2" charset="0"/>
              </a:endParaRPr>
            </a:p>
            <a:p>
              <a:r>
                <a:rPr lang="en-IN" sz="1400" b="1">
                  <a:solidFill>
                    <a:schemeClr val="bg1"/>
                  </a:solidFill>
                  <a:latin typeface="Roboto Light" panose="02000000000000000000" pitchFamily="2" charset="0"/>
                  <a:ea typeface="Roboto Light" panose="02000000000000000000" pitchFamily="2" charset="0"/>
                </a:rPr>
                <a:t>People centric</a:t>
              </a:r>
            </a:p>
            <a:p>
              <a:r>
                <a:rPr lang="en-IN" sz="1400" b="1">
                  <a:solidFill>
                    <a:schemeClr val="bg1"/>
                  </a:solidFill>
                  <a:latin typeface="Roboto Light" panose="02000000000000000000" pitchFamily="2" charset="0"/>
                  <a:ea typeface="Roboto Light" panose="02000000000000000000" pitchFamily="2" charset="0"/>
                </a:rPr>
                <a:t>Affordable</a:t>
              </a:r>
            </a:p>
            <a:p>
              <a:r>
                <a:rPr lang="en-IN" sz="1400" b="1">
                  <a:solidFill>
                    <a:schemeClr val="bg1"/>
                  </a:solidFill>
                  <a:latin typeface="Roboto Light" panose="02000000000000000000" pitchFamily="2" charset="0"/>
                  <a:ea typeface="Roboto Light" panose="02000000000000000000" pitchFamily="2" charset="0"/>
                </a:rPr>
                <a:t>Reliability</a:t>
              </a:r>
            </a:p>
            <a:p>
              <a:r>
                <a:rPr lang="en-IN" sz="1400" b="1">
                  <a:solidFill>
                    <a:schemeClr val="bg1"/>
                  </a:solidFill>
                  <a:latin typeface="Roboto Light" panose="02000000000000000000" pitchFamily="2" charset="0"/>
                  <a:ea typeface="Roboto Light" panose="02000000000000000000" pitchFamily="2" charset="0"/>
                </a:rPr>
                <a:t>Quality</a:t>
              </a:r>
            </a:p>
            <a:p>
              <a:r>
                <a:rPr lang="en-IN" sz="1400" b="1">
                  <a:solidFill>
                    <a:schemeClr val="bg1"/>
                  </a:solidFill>
                  <a:latin typeface="Roboto Light" panose="02000000000000000000" pitchFamily="2" charset="0"/>
                  <a:ea typeface="Roboto Light" panose="02000000000000000000" pitchFamily="2" charset="0"/>
                </a:rPr>
                <a:t>Innovation</a:t>
              </a:r>
            </a:p>
          </p:txBody>
        </p:sp>
        <p:sp>
          <p:nvSpPr>
            <p:cNvPr id="15" name="TextBox 14">
              <a:extLst>
                <a:ext uri="{FF2B5EF4-FFF2-40B4-BE49-F238E27FC236}">
                  <a16:creationId xmlns:a16="http://schemas.microsoft.com/office/drawing/2014/main" id="{C8A60CC3-BF06-7D4A-6B4B-BC4C69D23F61}"/>
                </a:ext>
              </a:extLst>
            </p:cNvPr>
            <p:cNvSpPr txBox="1"/>
            <p:nvPr/>
          </p:nvSpPr>
          <p:spPr>
            <a:xfrm>
              <a:off x="5833695" y="3664598"/>
              <a:ext cx="3355156" cy="397992"/>
            </a:xfrm>
            <a:prstGeom prst="rect">
              <a:avLst/>
            </a:prstGeom>
            <a:noFill/>
          </p:spPr>
          <p:txBody>
            <a:bodyPr wrap="square">
              <a:spAutoFit/>
            </a:bodyPr>
            <a:lstStyle/>
            <a:p>
              <a:r>
                <a:rPr lang="en-US" b="1">
                  <a:gradFill>
                    <a:gsLst>
                      <a:gs pos="100000">
                        <a:srgbClr val="FFC955"/>
                      </a:gs>
                      <a:gs pos="24000">
                        <a:srgbClr val="FF7B00"/>
                      </a:gs>
                    </a:gsLst>
                    <a:lin ang="0" scaled="0"/>
                  </a:gradFill>
                  <a:latin typeface="Amaranth" panose="02000503050000020004" pitchFamily="2" charset="0"/>
                </a:rPr>
                <a:t>Reliable Trust</a:t>
              </a:r>
              <a:endParaRPr lang="en-US" b="1">
                <a:solidFill>
                  <a:schemeClr val="bg1"/>
                </a:solidFill>
                <a:latin typeface="Amaranth" panose="02000503050000020004" pitchFamily="2" charset="0"/>
              </a:endParaRPr>
            </a:p>
          </p:txBody>
        </p:sp>
        <p:sp>
          <p:nvSpPr>
            <p:cNvPr id="26" name="TextBox 25">
              <a:extLst>
                <a:ext uri="{FF2B5EF4-FFF2-40B4-BE49-F238E27FC236}">
                  <a16:creationId xmlns:a16="http://schemas.microsoft.com/office/drawing/2014/main" id="{192950A3-F2D2-0EB5-D5C0-6BF50CE7FC1E}"/>
                </a:ext>
              </a:extLst>
            </p:cNvPr>
            <p:cNvSpPr txBox="1"/>
            <p:nvPr/>
          </p:nvSpPr>
          <p:spPr>
            <a:xfrm>
              <a:off x="5833695" y="3633302"/>
              <a:ext cx="990977" cy="2387948"/>
            </a:xfrm>
            <a:prstGeom prst="rect">
              <a:avLst/>
            </a:prstGeom>
            <a:noFill/>
          </p:spPr>
          <p:txBody>
            <a:bodyPr wrap="none" rtlCol="0">
              <a:spAutoFit/>
            </a:bodyPr>
            <a:lstStyle/>
            <a:p>
              <a:r>
                <a:rPr lang="en-IN" sz="13800" b="1">
                  <a:solidFill>
                    <a:schemeClr val="bg1"/>
                  </a:solidFill>
                  <a:latin typeface="Arial Narrow" panose="020B0606020202030204" pitchFamily="34" charset="0"/>
                  <a:ea typeface="Roboto Light" panose="02000000000000000000" pitchFamily="2" charset="0"/>
                </a:rPr>
                <a:t>#</a:t>
              </a:r>
              <a:endParaRPr lang="en-IN" sz="1050" b="1">
                <a:solidFill>
                  <a:schemeClr val="bg1"/>
                </a:solidFill>
                <a:latin typeface="Arial Narrow" panose="020B0606020202030204" pitchFamily="34" charset="0"/>
                <a:ea typeface="Roboto Light" panose="02000000000000000000" pitchFamily="2" charset="0"/>
              </a:endParaRPr>
            </a:p>
          </p:txBody>
        </p:sp>
      </p:grpSp>
      <p:sp>
        <p:nvSpPr>
          <p:cNvPr id="12" name="TextBox 11">
            <a:extLst>
              <a:ext uri="{FF2B5EF4-FFF2-40B4-BE49-F238E27FC236}">
                <a16:creationId xmlns:a16="http://schemas.microsoft.com/office/drawing/2014/main" id="{D041BFCD-CDD7-A606-B39D-61761CD171C8}"/>
              </a:ext>
            </a:extLst>
          </p:cNvPr>
          <p:cNvSpPr txBox="1"/>
          <p:nvPr/>
        </p:nvSpPr>
        <p:spPr>
          <a:xfrm>
            <a:off x="739200" y="672896"/>
            <a:ext cx="4589287" cy="707886"/>
          </a:xfrm>
          <a:prstGeom prst="rect">
            <a:avLst/>
          </a:prstGeom>
          <a:noFill/>
        </p:spPr>
        <p:txBody>
          <a:bodyPr wrap="square">
            <a:spAutoFit/>
          </a:bodyPr>
          <a:lstStyle/>
          <a:p>
            <a:r>
              <a:rPr lang="en-US" sz="4000" b="1">
                <a:gradFill>
                  <a:gsLst>
                    <a:gs pos="100000">
                      <a:srgbClr val="FFC955"/>
                    </a:gs>
                    <a:gs pos="24000">
                      <a:srgbClr val="FF7B00"/>
                    </a:gs>
                  </a:gsLst>
                  <a:lin ang="0" scaled="0"/>
                </a:gradFill>
                <a:latin typeface="Amaranth" panose="02000503050000020004" pitchFamily="2" charset="0"/>
              </a:rPr>
              <a:t>Our Understanding</a:t>
            </a:r>
            <a:endParaRPr lang="en-US" sz="4000" b="1">
              <a:solidFill>
                <a:schemeClr val="bg1"/>
              </a:solidFill>
              <a:latin typeface="Amaranth" panose="02000503050000020004" pitchFamily="2" charset="0"/>
            </a:endParaRPr>
          </a:p>
        </p:txBody>
      </p:sp>
      <p:sp>
        <p:nvSpPr>
          <p:cNvPr id="13" name="Rectangle: Rounded Corners 12">
            <a:extLst>
              <a:ext uri="{FF2B5EF4-FFF2-40B4-BE49-F238E27FC236}">
                <a16:creationId xmlns:a16="http://schemas.microsoft.com/office/drawing/2014/main" id="{E81845D9-30A9-7F77-28FE-C2AC510F8153}"/>
              </a:ext>
            </a:extLst>
          </p:cNvPr>
          <p:cNvSpPr/>
          <p:nvPr/>
        </p:nvSpPr>
        <p:spPr>
          <a:xfrm>
            <a:off x="5167976" y="4069699"/>
            <a:ext cx="2294643" cy="2260468"/>
          </a:xfrm>
          <a:prstGeom prst="roundRect">
            <a:avLst/>
          </a:prstGeom>
          <a:blipFill>
            <a:blip r:embed="rId6" cstate="print">
              <a:extLst>
                <a:ext uri="{28A0092B-C50C-407E-A947-70E740481C1C}">
                  <a14:useLocalDpi xmlns:a14="http://schemas.microsoft.com/office/drawing/2010/main" val="0"/>
                </a:ext>
              </a:extLst>
            </a:blip>
            <a:stretch>
              <a:fillRect/>
            </a:stretch>
          </a:blipFill>
          <a:ln>
            <a:solidFill>
              <a:schemeClr val="bg2"/>
            </a:solidFill>
          </a:ln>
          <a:scene3d>
            <a:camera prst="perspectiveFront"/>
            <a:lightRig rig="threePt" dir="t"/>
          </a:scene3d>
          <a:sp3d>
            <a:bevelT w="114300" prst="hardEdge"/>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blipFill dpi="0" rotWithShape="1">
                <a:blip r:embed="rId5">
                  <a:extLst>
                    <a:ext uri="{28A0092B-C50C-407E-A947-70E740481C1C}">
                      <a14:useLocalDpi xmlns:a14="http://schemas.microsoft.com/office/drawing/2010/main" val="0"/>
                    </a:ext>
                  </a:extLst>
                </a:blip>
                <a:srcRect/>
                <a:stretch>
                  <a:fillRect/>
                </a:stretch>
              </a:blipFill>
            </a:endParaRPr>
          </a:p>
        </p:txBody>
      </p:sp>
    </p:spTree>
    <p:extLst>
      <p:ext uri="{BB962C8B-B14F-4D97-AF65-F5344CB8AC3E}">
        <p14:creationId xmlns:p14="http://schemas.microsoft.com/office/powerpoint/2010/main" val="5222904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23CB93D-2DDC-953C-57DB-6EE512645CF8}"/>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4" name="Freeform: Shape 23">
            <a:extLst>
              <a:ext uri="{FF2B5EF4-FFF2-40B4-BE49-F238E27FC236}">
                <a16:creationId xmlns:a16="http://schemas.microsoft.com/office/drawing/2014/main" id="{E9F34284-4744-4360-A9D1-9A688BDE6381}"/>
              </a:ext>
            </a:extLst>
          </p:cNvPr>
          <p:cNvSpPr/>
          <p:nvPr/>
        </p:nvSpPr>
        <p:spPr>
          <a:xfrm>
            <a:off x="0" y="502335"/>
            <a:ext cx="12192000" cy="6857107"/>
          </a:xfrm>
          <a:custGeom>
            <a:avLst/>
            <a:gdLst>
              <a:gd name="connsiteX0" fmla="*/ 12193588 w 24387176"/>
              <a:gd name="connsiteY0" fmla="*/ 1218184 h 13716000"/>
              <a:gd name="connsiteX1" fmla="*/ 6553772 w 24387176"/>
              <a:gd name="connsiteY1" fmla="*/ 6858001 h 13716000"/>
              <a:gd name="connsiteX2" fmla="*/ 12193588 w 24387176"/>
              <a:gd name="connsiteY2" fmla="*/ 12497818 h 13716000"/>
              <a:gd name="connsiteX3" fmla="*/ 17833404 w 24387176"/>
              <a:gd name="connsiteY3" fmla="*/ 6858001 h 13716000"/>
              <a:gd name="connsiteX4" fmla="*/ 12193588 w 24387176"/>
              <a:gd name="connsiteY4" fmla="*/ 1218184 h 13716000"/>
              <a:gd name="connsiteX5" fmla="*/ 0 w 24387176"/>
              <a:gd name="connsiteY5" fmla="*/ 0 h 13716000"/>
              <a:gd name="connsiteX6" fmla="*/ 24387176 w 24387176"/>
              <a:gd name="connsiteY6" fmla="*/ 0 h 13716000"/>
              <a:gd name="connsiteX7" fmla="*/ 24387176 w 24387176"/>
              <a:gd name="connsiteY7" fmla="*/ 13716000 h 13716000"/>
              <a:gd name="connsiteX8" fmla="*/ 0 w 24387176"/>
              <a:gd name="connsiteY8" fmla="*/ 13716000 h 1371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7176" h="13716000">
                <a:moveTo>
                  <a:pt x="12193588" y="1218184"/>
                </a:moveTo>
                <a:cubicBezTo>
                  <a:pt x="9078803" y="1218184"/>
                  <a:pt x="6553772" y="3743216"/>
                  <a:pt x="6553772" y="6858001"/>
                </a:cubicBezTo>
                <a:cubicBezTo>
                  <a:pt x="6553772" y="9972786"/>
                  <a:pt x="9078803" y="12497818"/>
                  <a:pt x="12193588" y="12497818"/>
                </a:cubicBezTo>
                <a:cubicBezTo>
                  <a:pt x="15308373" y="12497818"/>
                  <a:pt x="17833404" y="9972786"/>
                  <a:pt x="17833404" y="6858001"/>
                </a:cubicBezTo>
                <a:cubicBezTo>
                  <a:pt x="17833404" y="3743216"/>
                  <a:pt x="15308373" y="1218184"/>
                  <a:pt x="12193588" y="1218184"/>
                </a:cubicBezTo>
                <a:close/>
                <a:moveTo>
                  <a:pt x="0" y="0"/>
                </a:moveTo>
                <a:lnTo>
                  <a:pt x="24387176" y="0"/>
                </a:lnTo>
                <a:lnTo>
                  <a:pt x="24387176" y="13716000"/>
                </a:lnTo>
                <a:lnTo>
                  <a:pt x="0" y="13716000"/>
                </a:lnTo>
                <a:close/>
              </a:path>
            </a:pathLst>
          </a:custGeom>
          <a:gradFill>
            <a:gsLst>
              <a:gs pos="0">
                <a:schemeClr val="tx1">
                  <a:alpha val="12000"/>
                </a:schemeClr>
              </a:gs>
              <a:gs pos="100000">
                <a:schemeClr val="bg1">
                  <a:alpha val="8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5" name="Oval 24">
            <a:extLst>
              <a:ext uri="{FF2B5EF4-FFF2-40B4-BE49-F238E27FC236}">
                <a16:creationId xmlns:a16="http://schemas.microsoft.com/office/drawing/2014/main" id="{0D074EDD-091E-477D-A225-2D3EC7865B66}"/>
              </a:ext>
            </a:extLst>
          </p:cNvPr>
          <p:cNvSpPr/>
          <p:nvPr/>
        </p:nvSpPr>
        <p:spPr>
          <a:xfrm>
            <a:off x="3977637" y="1786887"/>
            <a:ext cx="4236726" cy="4236726"/>
          </a:xfrm>
          <a:prstGeom prst="ellipse">
            <a:avLst/>
          </a:prstGeom>
          <a:gradFill>
            <a:gsLst>
              <a:gs pos="0">
                <a:schemeClr val="tx1">
                  <a:alpha val="12000"/>
                </a:schemeClr>
              </a:gs>
              <a:gs pos="100000">
                <a:schemeClr val="bg1">
                  <a:alpha val="8000"/>
                </a:schemeClr>
              </a:gs>
            </a:gsLst>
            <a:lin ang="0" scaled="1"/>
          </a:gradFill>
          <a:ln>
            <a:noFill/>
          </a:ln>
          <a:effectLst>
            <a:outerShdw blurRad="774700" sx="102000" sy="102000" algn="ctr" rotWithShape="0">
              <a:schemeClr val="accent1">
                <a:lumMod val="50000"/>
                <a:alpha val="43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9" name="TextBox 28">
            <a:extLst>
              <a:ext uri="{FF2B5EF4-FFF2-40B4-BE49-F238E27FC236}">
                <a16:creationId xmlns:a16="http://schemas.microsoft.com/office/drawing/2014/main" id="{0B8C91B1-C517-4B6F-B708-9BC1C59A8CD1}"/>
              </a:ext>
            </a:extLst>
          </p:cNvPr>
          <p:cNvSpPr txBox="1"/>
          <p:nvPr/>
        </p:nvSpPr>
        <p:spPr>
          <a:xfrm>
            <a:off x="8823891" y="1970016"/>
            <a:ext cx="3208656" cy="507831"/>
          </a:xfrm>
          <a:prstGeom prst="rect">
            <a:avLst/>
          </a:prstGeom>
          <a:noFill/>
        </p:spPr>
        <p:txBody>
          <a:bodyPr wrap="square" rtlCol="0">
            <a:spAutoFit/>
          </a:bodyPr>
          <a:lstStyle/>
          <a:p>
            <a:r>
              <a:rPr lang="en-IN" b="1">
                <a:solidFill>
                  <a:schemeClr val="bg1"/>
                </a:solidFill>
                <a:latin typeface="Amaranth" panose="02000503050000020004" pitchFamily="2" charset="0"/>
              </a:rPr>
              <a:t>BRAINSTORM/ EXPLORATION</a:t>
            </a:r>
          </a:p>
          <a:p>
            <a:r>
              <a:rPr lang="en-US" sz="900" b="0" i="0">
                <a:solidFill>
                  <a:srgbClr val="D1D5DB"/>
                </a:solidFill>
                <a:effectLst/>
                <a:latin typeface="Söhne"/>
              </a:rPr>
              <a:t>Uncover the A-ha! Factor through creative ideation.</a:t>
            </a:r>
            <a:endParaRPr lang="en-US" sz="900" b="1">
              <a:solidFill>
                <a:schemeClr val="bg1"/>
              </a:solidFill>
              <a:latin typeface="Roboto" panose="02000000000000000000" pitchFamily="2" charset="0"/>
              <a:ea typeface="Roboto" panose="02000000000000000000" pitchFamily="2" charset="0"/>
            </a:endParaRPr>
          </a:p>
        </p:txBody>
      </p:sp>
      <p:sp>
        <p:nvSpPr>
          <p:cNvPr id="31" name="Rectangle: Rounded Corners 30">
            <a:extLst>
              <a:ext uri="{FF2B5EF4-FFF2-40B4-BE49-F238E27FC236}">
                <a16:creationId xmlns:a16="http://schemas.microsoft.com/office/drawing/2014/main" id="{AB0DCFF1-241C-4D5B-9E03-F48528DDCBCC}"/>
              </a:ext>
            </a:extLst>
          </p:cNvPr>
          <p:cNvSpPr/>
          <p:nvPr/>
        </p:nvSpPr>
        <p:spPr>
          <a:xfrm rot="18900000">
            <a:off x="7562335" y="4877577"/>
            <a:ext cx="1262058" cy="1262058"/>
          </a:xfrm>
          <a:prstGeom prst="roundRect">
            <a:avLst>
              <a:gd name="adj" fmla="val 41968"/>
            </a:avLst>
          </a:prstGeom>
          <a:solidFill>
            <a:schemeClr val="tx1"/>
          </a:solidFill>
          <a:ln>
            <a:gradFill>
              <a:gsLst>
                <a:gs pos="0">
                  <a:schemeClr val="accent1">
                    <a:lumMod val="5000"/>
                    <a:lumOff val="95000"/>
                    <a:alpha val="24000"/>
                  </a:schemeClr>
                </a:gs>
                <a:gs pos="100000">
                  <a:schemeClr val="tx1"/>
                </a:gs>
              </a:gsLst>
              <a:lin ang="5400000" scaled="1"/>
            </a:gradFill>
          </a:ln>
          <a:effectLst>
            <a:outerShdw blurRad="419100" sx="102000" sy="102000" algn="ctr" rotWithShape="0">
              <a:schemeClr val="accent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38" name="Rectangle: Rounded Corners 37">
            <a:extLst>
              <a:ext uri="{FF2B5EF4-FFF2-40B4-BE49-F238E27FC236}">
                <a16:creationId xmlns:a16="http://schemas.microsoft.com/office/drawing/2014/main" id="{29FA4A85-5B30-4831-A5FE-C570A675173A}"/>
              </a:ext>
            </a:extLst>
          </p:cNvPr>
          <p:cNvSpPr/>
          <p:nvPr/>
        </p:nvSpPr>
        <p:spPr>
          <a:xfrm rot="18900000">
            <a:off x="3305515" y="4831730"/>
            <a:ext cx="1262058" cy="1262058"/>
          </a:xfrm>
          <a:prstGeom prst="roundRect">
            <a:avLst>
              <a:gd name="adj" fmla="val 41968"/>
            </a:avLst>
          </a:prstGeom>
          <a:solidFill>
            <a:schemeClr val="tx1"/>
          </a:solidFill>
          <a:ln>
            <a:gradFill>
              <a:gsLst>
                <a:gs pos="0">
                  <a:schemeClr val="accent1">
                    <a:lumMod val="5000"/>
                    <a:lumOff val="95000"/>
                    <a:alpha val="24000"/>
                  </a:schemeClr>
                </a:gs>
                <a:gs pos="100000">
                  <a:schemeClr val="tx1"/>
                </a:gs>
              </a:gsLst>
              <a:lin ang="5400000" scaled="1"/>
            </a:gradFill>
          </a:ln>
          <a:effectLst>
            <a:outerShdw blurRad="419100" sx="102000" sy="102000" algn="ctr" rotWithShape="0">
              <a:schemeClr val="accent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32" name="Rectangle 31">
            <a:extLst>
              <a:ext uri="{FF2B5EF4-FFF2-40B4-BE49-F238E27FC236}">
                <a16:creationId xmlns:a16="http://schemas.microsoft.com/office/drawing/2014/main" id="{A1740D7E-C1F6-4595-9B51-5E6D05BF2585}"/>
              </a:ext>
            </a:extLst>
          </p:cNvPr>
          <p:cNvSpPr/>
          <p:nvPr/>
        </p:nvSpPr>
        <p:spPr>
          <a:xfrm>
            <a:off x="3416984" y="5282899"/>
            <a:ext cx="1029448" cy="307777"/>
          </a:xfrm>
          <a:prstGeom prst="rect">
            <a:avLst/>
          </a:prstGeom>
          <a:noFill/>
        </p:spPr>
        <p:txBody>
          <a:bodyPr wrap="none" anchor="ctr">
            <a:spAutoFit/>
          </a:bodyPr>
          <a:lstStyle/>
          <a:p>
            <a:pPr algn="ctr" defTabSz="457109">
              <a:defRPr/>
            </a:pPr>
            <a:r>
              <a:rPr lang="en-IN" sz="1400" b="1" i="0">
                <a:solidFill>
                  <a:schemeClr val="bg1"/>
                </a:solidFill>
                <a:effectLst/>
                <a:latin typeface="Amaranth" panose="02000503050000020004" pitchFamily="2" charset="0"/>
              </a:rPr>
              <a:t>Launchpad</a:t>
            </a:r>
            <a:endParaRPr lang="en-US" sz="1400" b="1">
              <a:solidFill>
                <a:schemeClr val="bg1"/>
              </a:solidFill>
              <a:latin typeface="Amaranth" panose="02000503050000020004" pitchFamily="2" charset="0"/>
              <a:ea typeface="Open Sans" panose="020B0606030504020204" pitchFamily="34" charset="0"/>
              <a:cs typeface="Arial" panose="020B0604020202020204" pitchFamily="34" charset="0"/>
            </a:endParaRPr>
          </a:p>
        </p:txBody>
      </p:sp>
      <p:sp>
        <p:nvSpPr>
          <p:cNvPr id="52" name="Rectangle: Rounded Corners 51">
            <a:extLst>
              <a:ext uri="{FF2B5EF4-FFF2-40B4-BE49-F238E27FC236}">
                <a16:creationId xmlns:a16="http://schemas.microsoft.com/office/drawing/2014/main" id="{5C4FFD67-ABCC-E868-A31A-3C83AE21BC2F}"/>
              </a:ext>
            </a:extLst>
          </p:cNvPr>
          <p:cNvSpPr/>
          <p:nvPr/>
        </p:nvSpPr>
        <p:spPr>
          <a:xfrm rot="18900000">
            <a:off x="3179972" y="1682593"/>
            <a:ext cx="1262058" cy="1262058"/>
          </a:xfrm>
          <a:prstGeom prst="roundRect">
            <a:avLst>
              <a:gd name="adj" fmla="val 41968"/>
            </a:avLst>
          </a:prstGeom>
          <a:solidFill>
            <a:schemeClr val="tx1"/>
          </a:solidFill>
          <a:ln>
            <a:gradFill>
              <a:gsLst>
                <a:gs pos="0">
                  <a:schemeClr val="accent1">
                    <a:lumMod val="5000"/>
                    <a:lumOff val="95000"/>
                    <a:alpha val="24000"/>
                  </a:schemeClr>
                </a:gs>
                <a:gs pos="100000">
                  <a:schemeClr val="tx1"/>
                </a:gs>
              </a:gsLst>
              <a:lin ang="5400000" scaled="1"/>
            </a:gradFill>
          </a:ln>
          <a:effectLst>
            <a:outerShdw blurRad="419100" sx="102000" sy="102000" algn="ctr" rotWithShape="0">
              <a:schemeClr val="accent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
          </a:p>
        </p:txBody>
      </p:sp>
      <p:sp>
        <p:nvSpPr>
          <p:cNvPr id="40" name="TextBox 39">
            <a:extLst>
              <a:ext uri="{FF2B5EF4-FFF2-40B4-BE49-F238E27FC236}">
                <a16:creationId xmlns:a16="http://schemas.microsoft.com/office/drawing/2014/main" id="{E1CE1999-92A7-4446-AB83-FB666FD50E44}"/>
              </a:ext>
            </a:extLst>
          </p:cNvPr>
          <p:cNvSpPr txBox="1"/>
          <p:nvPr/>
        </p:nvSpPr>
        <p:spPr>
          <a:xfrm>
            <a:off x="159453" y="2016540"/>
            <a:ext cx="3008217" cy="477054"/>
          </a:xfrm>
          <a:prstGeom prst="rect">
            <a:avLst/>
          </a:prstGeom>
          <a:noFill/>
        </p:spPr>
        <p:txBody>
          <a:bodyPr wrap="square" rtlCol="0">
            <a:spAutoFit/>
          </a:bodyPr>
          <a:lstStyle/>
          <a:p>
            <a:pPr algn="r"/>
            <a:r>
              <a:rPr lang="en-IN" sz="1600" b="1">
                <a:solidFill>
                  <a:schemeClr val="bg1"/>
                </a:solidFill>
                <a:latin typeface="Amaranth" panose="02000503050000020004" pitchFamily="2" charset="0"/>
              </a:rPr>
              <a:t>DEFINE APP OBJECTIVES</a:t>
            </a:r>
          </a:p>
          <a:p>
            <a:pPr algn="r"/>
            <a:r>
              <a:rPr lang="en-US" sz="900">
                <a:solidFill>
                  <a:schemeClr val="bg1"/>
                </a:solidFill>
                <a:latin typeface="Roboto Light" panose="02000000000000000000" pitchFamily="2" charset="0"/>
                <a:ea typeface="Roboto Light" panose="02000000000000000000" pitchFamily="2" charset="0"/>
              </a:rPr>
              <a:t>Clearly outline client goals and target audiences.</a:t>
            </a:r>
            <a:endParaRPr lang="en-US" sz="600">
              <a:solidFill>
                <a:schemeClr val="bg1"/>
              </a:solidFill>
              <a:latin typeface="Roboto Light" panose="02000000000000000000" pitchFamily="2" charset="0"/>
              <a:ea typeface="Roboto Light" panose="02000000000000000000" pitchFamily="2" charset="0"/>
            </a:endParaRPr>
          </a:p>
        </p:txBody>
      </p:sp>
      <p:sp>
        <p:nvSpPr>
          <p:cNvPr id="36" name="Rectangle 35">
            <a:extLst>
              <a:ext uri="{FF2B5EF4-FFF2-40B4-BE49-F238E27FC236}">
                <a16:creationId xmlns:a16="http://schemas.microsoft.com/office/drawing/2014/main" id="{F1BC6F93-768F-4DE0-B6EF-41C3E168896B}"/>
              </a:ext>
            </a:extLst>
          </p:cNvPr>
          <p:cNvSpPr/>
          <p:nvPr/>
        </p:nvSpPr>
        <p:spPr>
          <a:xfrm>
            <a:off x="3224115" y="2076883"/>
            <a:ext cx="1210122" cy="523220"/>
          </a:xfrm>
          <a:prstGeom prst="rect">
            <a:avLst/>
          </a:prstGeom>
          <a:noFill/>
          <a:ln>
            <a:noFill/>
          </a:ln>
        </p:spPr>
        <p:txBody>
          <a:bodyPr wrap="square" anchor="ctr">
            <a:spAutoFit/>
          </a:bodyPr>
          <a:lstStyle/>
          <a:p>
            <a:pPr algn="ctr" defTabSz="457109">
              <a:defRPr/>
            </a:pPr>
            <a:r>
              <a:rPr lang="en-US" sz="1400" b="1">
                <a:solidFill>
                  <a:schemeClr val="bg1"/>
                </a:solidFill>
                <a:latin typeface="Amaranth" panose="02000503050000020004" pitchFamily="2" charset="0"/>
                <a:ea typeface="Open Sans" panose="020B0606030504020204" pitchFamily="34" charset="0"/>
                <a:cs typeface="Arial" panose="020B0604020202020204" pitchFamily="34" charset="0"/>
              </a:rPr>
              <a:t>Innovation Sprint</a:t>
            </a:r>
          </a:p>
        </p:txBody>
      </p:sp>
      <p:sp>
        <p:nvSpPr>
          <p:cNvPr id="4" name="TextBox 3">
            <a:extLst>
              <a:ext uri="{FF2B5EF4-FFF2-40B4-BE49-F238E27FC236}">
                <a16:creationId xmlns:a16="http://schemas.microsoft.com/office/drawing/2014/main" id="{7157D71A-475B-AD01-64FA-337A971EC08F}"/>
              </a:ext>
            </a:extLst>
          </p:cNvPr>
          <p:cNvSpPr txBox="1"/>
          <p:nvPr/>
        </p:nvSpPr>
        <p:spPr>
          <a:xfrm>
            <a:off x="844573" y="332422"/>
            <a:ext cx="7348791" cy="584775"/>
          </a:xfrm>
          <a:prstGeom prst="rect">
            <a:avLst/>
          </a:prstGeom>
          <a:noFill/>
        </p:spPr>
        <p:txBody>
          <a:bodyPr wrap="square">
            <a:spAutoFit/>
          </a:bodyPr>
          <a:lstStyle/>
          <a:p>
            <a:r>
              <a:rPr lang="en-US" sz="3200" b="1">
                <a:gradFill>
                  <a:gsLst>
                    <a:gs pos="100000">
                      <a:srgbClr val="FFC955"/>
                    </a:gs>
                    <a:gs pos="24000">
                      <a:srgbClr val="FF7B00"/>
                    </a:gs>
                  </a:gsLst>
                  <a:lin ang="0" scaled="0"/>
                </a:gradFill>
                <a:latin typeface="Amaranth" panose="02000503050000020004" pitchFamily="2" charset="0"/>
              </a:rPr>
              <a:t>Approach &amp; Methodology</a:t>
            </a:r>
            <a:endParaRPr lang="en-IN" sz="3200"/>
          </a:p>
        </p:txBody>
      </p:sp>
      <p:sp>
        <p:nvSpPr>
          <p:cNvPr id="18" name="TextBox 17">
            <a:extLst>
              <a:ext uri="{FF2B5EF4-FFF2-40B4-BE49-F238E27FC236}">
                <a16:creationId xmlns:a16="http://schemas.microsoft.com/office/drawing/2014/main" id="{D1CBDCC6-15EF-C074-5D48-48C9E3CB897E}"/>
              </a:ext>
            </a:extLst>
          </p:cNvPr>
          <p:cNvSpPr txBox="1"/>
          <p:nvPr/>
        </p:nvSpPr>
        <p:spPr>
          <a:xfrm>
            <a:off x="1014484" y="867492"/>
            <a:ext cx="1838086" cy="1323439"/>
          </a:xfrm>
          <a:prstGeom prst="rect">
            <a:avLst/>
          </a:prstGeom>
          <a:noFill/>
        </p:spPr>
        <p:txBody>
          <a:bodyPr wrap="square" rtlCol="0">
            <a:spAutoFit/>
          </a:bodyPr>
          <a:lstStyle/>
          <a:p>
            <a:pPr algn="r"/>
            <a:r>
              <a:rPr lang="en-IN" sz="8000" b="1">
                <a:solidFill>
                  <a:schemeClr val="bg1"/>
                </a:solidFill>
                <a:latin typeface="Amaranth" panose="02000503050000020004" pitchFamily="2" charset="0"/>
              </a:rPr>
              <a:t>1</a:t>
            </a:r>
            <a:endParaRPr lang="en-US" sz="2800">
              <a:solidFill>
                <a:schemeClr val="bg1"/>
              </a:solidFill>
              <a:latin typeface="Roboto Light" panose="02000000000000000000" pitchFamily="2" charset="0"/>
              <a:ea typeface="Roboto Light" panose="02000000000000000000" pitchFamily="2" charset="0"/>
            </a:endParaRPr>
          </a:p>
        </p:txBody>
      </p:sp>
      <p:sp>
        <p:nvSpPr>
          <p:cNvPr id="19" name="TextBox 18">
            <a:extLst>
              <a:ext uri="{FF2B5EF4-FFF2-40B4-BE49-F238E27FC236}">
                <a16:creationId xmlns:a16="http://schemas.microsoft.com/office/drawing/2014/main" id="{A4C73914-FC88-7235-FEB9-A04EBE520D6F}"/>
              </a:ext>
            </a:extLst>
          </p:cNvPr>
          <p:cNvSpPr txBox="1"/>
          <p:nvPr/>
        </p:nvSpPr>
        <p:spPr>
          <a:xfrm>
            <a:off x="8102313" y="863755"/>
            <a:ext cx="1475100" cy="1323439"/>
          </a:xfrm>
          <a:prstGeom prst="rect">
            <a:avLst/>
          </a:prstGeom>
          <a:noFill/>
        </p:spPr>
        <p:txBody>
          <a:bodyPr wrap="square" rtlCol="0">
            <a:spAutoFit/>
          </a:bodyPr>
          <a:lstStyle/>
          <a:p>
            <a:pPr algn="r"/>
            <a:r>
              <a:rPr lang="en-IN" sz="8000" b="1">
                <a:solidFill>
                  <a:schemeClr val="bg1"/>
                </a:solidFill>
                <a:latin typeface="Amaranth" panose="02000503050000020004" pitchFamily="2" charset="0"/>
              </a:rPr>
              <a:t>2</a:t>
            </a:r>
            <a:endParaRPr lang="en-US" sz="2800">
              <a:solidFill>
                <a:schemeClr val="bg1"/>
              </a:solidFill>
              <a:latin typeface="Roboto Light" panose="02000000000000000000" pitchFamily="2" charset="0"/>
              <a:ea typeface="Roboto Light" panose="02000000000000000000" pitchFamily="2" charset="0"/>
            </a:endParaRPr>
          </a:p>
        </p:txBody>
      </p:sp>
      <p:sp>
        <p:nvSpPr>
          <p:cNvPr id="22" name="Rectangle 21">
            <a:extLst>
              <a:ext uri="{FF2B5EF4-FFF2-40B4-BE49-F238E27FC236}">
                <a16:creationId xmlns:a16="http://schemas.microsoft.com/office/drawing/2014/main" id="{3F06110A-08D3-72F6-AFD3-3C4C20161218}"/>
              </a:ext>
            </a:extLst>
          </p:cNvPr>
          <p:cNvSpPr/>
          <p:nvPr/>
        </p:nvSpPr>
        <p:spPr>
          <a:xfrm>
            <a:off x="7574240" y="5246996"/>
            <a:ext cx="1256391" cy="523220"/>
          </a:xfrm>
          <a:prstGeom prst="rect">
            <a:avLst/>
          </a:prstGeom>
          <a:noFill/>
        </p:spPr>
        <p:txBody>
          <a:bodyPr wrap="square" anchor="ctr">
            <a:spAutoFit/>
          </a:bodyPr>
          <a:lstStyle/>
          <a:p>
            <a:pPr algn="ctr" defTabSz="457109">
              <a:defRPr/>
            </a:pPr>
            <a:r>
              <a:rPr lang="en-US" sz="1400" b="1">
                <a:solidFill>
                  <a:schemeClr val="bg1"/>
                </a:solidFill>
                <a:latin typeface="Amaranth" panose="02000503050000020004" pitchFamily="2" charset="0"/>
                <a:ea typeface="Open Sans" panose="020B0606030504020204" pitchFamily="34" charset="0"/>
                <a:cs typeface="Arial" panose="020B0604020202020204" pitchFamily="34" charset="0"/>
              </a:rPr>
              <a:t>Execution Excellence</a:t>
            </a:r>
          </a:p>
        </p:txBody>
      </p:sp>
      <p:grpSp>
        <p:nvGrpSpPr>
          <p:cNvPr id="5" name="Group 4">
            <a:extLst>
              <a:ext uri="{FF2B5EF4-FFF2-40B4-BE49-F238E27FC236}">
                <a16:creationId xmlns:a16="http://schemas.microsoft.com/office/drawing/2014/main" id="{0A68E531-B754-F4F0-5C30-25A87F9683A1}"/>
              </a:ext>
            </a:extLst>
          </p:cNvPr>
          <p:cNvGrpSpPr/>
          <p:nvPr/>
        </p:nvGrpSpPr>
        <p:grpSpPr>
          <a:xfrm>
            <a:off x="495098" y="4461200"/>
            <a:ext cx="2715315" cy="1766507"/>
            <a:chOff x="508800" y="4504103"/>
            <a:chExt cx="2715315" cy="1766507"/>
          </a:xfrm>
        </p:grpSpPr>
        <p:sp>
          <p:nvSpPr>
            <p:cNvPr id="41" name="TextBox 40">
              <a:extLst>
                <a:ext uri="{FF2B5EF4-FFF2-40B4-BE49-F238E27FC236}">
                  <a16:creationId xmlns:a16="http://schemas.microsoft.com/office/drawing/2014/main" id="{5218C091-930C-4707-A1C1-56F175600C73}"/>
                </a:ext>
              </a:extLst>
            </p:cNvPr>
            <p:cNvSpPr txBox="1"/>
            <p:nvPr/>
          </p:nvSpPr>
          <p:spPr>
            <a:xfrm>
              <a:off x="508800" y="5624279"/>
              <a:ext cx="2715315" cy="646331"/>
            </a:xfrm>
            <a:prstGeom prst="rect">
              <a:avLst/>
            </a:prstGeom>
            <a:noFill/>
          </p:spPr>
          <p:txBody>
            <a:bodyPr wrap="square" rtlCol="0">
              <a:spAutoFit/>
            </a:bodyPr>
            <a:lstStyle/>
            <a:p>
              <a:pPr algn="r"/>
              <a:r>
                <a:rPr lang="en-IN" b="1">
                  <a:solidFill>
                    <a:schemeClr val="bg1"/>
                  </a:solidFill>
                  <a:latin typeface="Amaranth" panose="02000503050000020004" pitchFamily="2" charset="0"/>
                </a:rPr>
                <a:t>TIMELY DELIVERY</a:t>
              </a:r>
            </a:p>
            <a:p>
              <a:pPr algn="r"/>
              <a:r>
                <a:rPr lang="en-US" sz="900" b="0" i="0">
                  <a:solidFill>
                    <a:srgbClr val="D1D5DB"/>
                  </a:solidFill>
                  <a:effectLst/>
                  <a:latin typeface="Roboto" panose="02000000000000000000" pitchFamily="2" charset="0"/>
                  <a:ea typeface="Roboto" panose="02000000000000000000" pitchFamily="2" charset="0"/>
                </a:rPr>
                <a:t>Meet deadlines to ensure the successful accomplishment of project objectives.</a:t>
              </a:r>
              <a:endParaRPr lang="en-US" sz="1200">
                <a:solidFill>
                  <a:schemeClr val="bg1"/>
                </a:solidFill>
              </a:endParaRPr>
            </a:p>
          </p:txBody>
        </p:sp>
        <p:sp>
          <p:nvSpPr>
            <p:cNvPr id="23" name="TextBox 22">
              <a:extLst>
                <a:ext uri="{FF2B5EF4-FFF2-40B4-BE49-F238E27FC236}">
                  <a16:creationId xmlns:a16="http://schemas.microsoft.com/office/drawing/2014/main" id="{CD02AF67-4482-EA35-9286-F256F38AADDE}"/>
                </a:ext>
              </a:extLst>
            </p:cNvPr>
            <p:cNvSpPr txBox="1"/>
            <p:nvPr/>
          </p:nvSpPr>
          <p:spPr>
            <a:xfrm>
              <a:off x="1028186" y="4504103"/>
              <a:ext cx="1838086" cy="1323439"/>
            </a:xfrm>
            <a:prstGeom prst="rect">
              <a:avLst/>
            </a:prstGeom>
            <a:noFill/>
          </p:spPr>
          <p:txBody>
            <a:bodyPr wrap="square" rtlCol="0">
              <a:spAutoFit/>
            </a:bodyPr>
            <a:lstStyle/>
            <a:p>
              <a:pPr algn="r"/>
              <a:r>
                <a:rPr lang="en-IN" sz="8000" b="1">
                  <a:solidFill>
                    <a:schemeClr val="bg1"/>
                  </a:solidFill>
                  <a:latin typeface="Amaranth" panose="02000503050000020004" pitchFamily="2" charset="0"/>
                </a:rPr>
                <a:t>4</a:t>
              </a:r>
              <a:endParaRPr lang="en-US" sz="2800">
                <a:solidFill>
                  <a:schemeClr val="bg1"/>
                </a:solidFill>
                <a:latin typeface="Roboto Light" panose="02000000000000000000" pitchFamily="2" charset="0"/>
                <a:ea typeface="Roboto Light" panose="02000000000000000000" pitchFamily="2" charset="0"/>
              </a:endParaRPr>
            </a:p>
          </p:txBody>
        </p:sp>
      </p:grpSp>
      <p:grpSp>
        <p:nvGrpSpPr>
          <p:cNvPr id="2" name="Group 1">
            <a:extLst>
              <a:ext uri="{FF2B5EF4-FFF2-40B4-BE49-F238E27FC236}">
                <a16:creationId xmlns:a16="http://schemas.microsoft.com/office/drawing/2014/main" id="{7D3F69A8-ED64-206C-1AE1-7E8E6D203FA7}"/>
              </a:ext>
            </a:extLst>
          </p:cNvPr>
          <p:cNvGrpSpPr/>
          <p:nvPr/>
        </p:nvGrpSpPr>
        <p:grpSpPr>
          <a:xfrm>
            <a:off x="8838360" y="4491200"/>
            <a:ext cx="2982551" cy="1603708"/>
            <a:chOff x="8880884" y="4108038"/>
            <a:chExt cx="2982551" cy="1603708"/>
          </a:xfrm>
        </p:grpSpPr>
        <p:sp>
          <p:nvSpPr>
            <p:cNvPr id="33" name="TextBox 32">
              <a:extLst>
                <a:ext uri="{FF2B5EF4-FFF2-40B4-BE49-F238E27FC236}">
                  <a16:creationId xmlns:a16="http://schemas.microsoft.com/office/drawing/2014/main" id="{73128AC4-B92F-45F3-875F-18C0A721F859}"/>
                </a:ext>
              </a:extLst>
            </p:cNvPr>
            <p:cNvSpPr txBox="1"/>
            <p:nvPr/>
          </p:nvSpPr>
          <p:spPr>
            <a:xfrm>
              <a:off x="8967885" y="5203915"/>
              <a:ext cx="2895550" cy="507831"/>
            </a:xfrm>
            <a:prstGeom prst="rect">
              <a:avLst/>
            </a:prstGeom>
            <a:noFill/>
          </p:spPr>
          <p:txBody>
            <a:bodyPr wrap="square" rtlCol="0">
              <a:spAutoFit/>
            </a:bodyPr>
            <a:lstStyle/>
            <a:p>
              <a:r>
                <a:rPr lang="en-IN" b="1">
                  <a:solidFill>
                    <a:schemeClr val="bg1"/>
                  </a:solidFill>
                  <a:latin typeface="Amaranth" panose="02000503050000020004" pitchFamily="2" charset="0"/>
                </a:rPr>
                <a:t>BRING IDEAS TO LIFE</a:t>
              </a:r>
            </a:p>
            <a:p>
              <a:r>
                <a:rPr lang="en-US" sz="900">
                  <a:solidFill>
                    <a:schemeClr val="bg1"/>
                  </a:solidFill>
                  <a:latin typeface="Roboto Light" panose="02000000000000000000" pitchFamily="2" charset="0"/>
                  <a:ea typeface="Roboto Light" panose="02000000000000000000" pitchFamily="2" charset="0"/>
                </a:rPr>
                <a:t>Execute ideas and seek client reviews for refinement.</a:t>
              </a:r>
            </a:p>
          </p:txBody>
        </p:sp>
        <p:sp>
          <p:nvSpPr>
            <p:cNvPr id="47" name="TextBox 46">
              <a:extLst>
                <a:ext uri="{FF2B5EF4-FFF2-40B4-BE49-F238E27FC236}">
                  <a16:creationId xmlns:a16="http://schemas.microsoft.com/office/drawing/2014/main" id="{82793B0E-834E-E041-DF24-A35F9FA383FE}"/>
                </a:ext>
              </a:extLst>
            </p:cNvPr>
            <p:cNvSpPr txBox="1"/>
            <p:nvPr/>
          </p:nvSpPr>
          <p:spPr>
            <a:xfrm>
              <a:off x="8880884" y="4108038"/>
              <a:ext cx="780437" cy="1323439"/>
            </a:xfrm>
            <a:prstGeom prst="rect">
              <a:avLst/>
            </a:prstGeom>
            <a:noFill/>
          </p:spPr>
          <p:txBody>
            <a:bodyPr wrap="square" rtlCol="0">
              <a:spAutoFit/>
            </a:bodyPr>
            <a:lstStyle/>
            <a:p>
              <a:pPr algn="r"/>
              <a:r>
                <a:rPr lang="en-IN" sz="8000" b="1">
                  <a:solidFill>
                    <a:schemeClr val="bg1"/>
                  </a:solidFill>
                  <a:latin typeface="Amaranth" panose="02000503050000020004" pitchFamily="2" charset="0"/>
                </a:rPr>
                <a:t>3</a:t>
              </a:r>
              <a:endParaRPr lang="en-US" sz="2800">
                <a:solidFill>
                  <a:schemeClr val="bg1"/>
                </a:solidFill>
                <a:latin typeface="Roboto Light" panose="02000000000000000000" pitchFamily="2" charset="0"/>
                <a:ea typeface="Roboto Light" panose="02000000000000000000" pitchFamily="2" charset="0"/>
              </a:endParaRPr>
            </a:p>
          </p:txBody>
        </p:sp>
      </p:grpSp>
      <p:sp>
        <p:nvSpPr>
          <p:cNvPr id="53" name="Rectangle: Rounded Corners 52">
            <a:extLst>
              <a:ext uri="{FF2B5EF4-FFF2-40B4-BE49-F238E27FC236}">
                <a16:creationId xmlns:a16="http://schemas.microsoft.com/office/drawing/2014/main" id="{E49B85D4-F3BF-EFC4-804E-9E2F4105AA1C}"/>
              </a:ext>
            </a:extLst>
          </p:cNvPr>
          <p:cNvSpPr/>
          <p:nvPr/>
        </p:nvSpPr>
        <p:spPr>
          <a:xfrm rot="18900000">
            <a:off x="7444446" y="1610518"/>
            <a:ext cx="1262058" cy="1262058"/>
          </a:xfrm>
          <a:prstGeom prst="roundRect">
            <a:avLst>
              <a:gd name="adj" fmla="val 41968"/>
            </a:avLst>
          </a:prstGeom>
          <a:solidFill>
            <a:schemeClr val="tx1"/>
          </a:solidFill>
          <a:ln>
            <a:gradFill>
              <a:gsLst>
                <a:gs pos="0">
                  <a:schemeClr val="accent1">
                    <a:lumMod val="5000"/>
                    <a:lumOff val="95000"/>
                    <a:alpha val="24000"/>
                  </a:schemeClr>
                </a:gs>
                <a:gs pos="100000">
                  <a:schemeClr val="tx1"/>
                </a:gs>
              </a:gsLst>
              <a:lin ang="5400000" scaled="1"/>
            </a:gradFill>
          </a:ln>
          <a:effectLst>
            <a:outerShdw blurRad="419100" sx="102000" sy="102000" algn="ctr" rotWithShape="0">
              <a:schemeClr val="accent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
          </a:p>
        </p:txBody>
      </p:sp>
      <p:sp>
        <p:nvSpPr>
          <p:cNvPr id="51" name="Freeform: Shape 50">
            <a:extLst>
              <a:ext uri="{FF2B5EF4-FFF2-40B4-BE49-F238E27FC236}">
                <a16:creationId xmlns:a16="http://schemas.microsoft.com/office/drawing/2014/main" id="{F275B034-4615-A8EF-5E01-E3272E8BDFAA}"/>
              </a:ext>
            </a:extLst>
          </p:cNvPr>
          <p:cNvSpPr/>
          <p:nvPr/>
        </p:nvSpPr>
        <p:spPr>
          <a:xfrm>
            <a:off x="0" y="-6354772"/>
            <a:ext cx="12192000" cy="6857107"/>
          </a:xfrm>
          <a:custGeom>
            <a:avLst/>
            <a:gdLst>
              <a:gd name="connsiteX0" fmla="*/ 12193588 w 24387176"/>
              <a:gd name="connsiteY0" fmla="*/ 1218184 h 13716000"/>
              <a:gd name="connsiteX1" fmla="*/ 6553772 w 24387176"/>
              <a:gd name="connsiteY1" fmla="*/ 6858001 h 13716000"/>
              <a:gd name="connsiteX2" fmla="*/ 12193588 w 24387176"/>
              <a:gd name="connsiteY2" fmla="*/ 12497818 h 13716000"/>
              <a:gd name="connsiteX3" fmla="*/ 17833404 w 24387176"/>
              <a:gd name="connsiteY3" fmla="*/ 6858001 h 13716000"/>
              <a:gd name="connsiteX4" fmla="*/ 12193588 w 24387176"/>
              <a:gd name="connsiteY4" fmla="*/ 1218184 h 13716000"/>
              <a:gd name="connsiteX5" fmla="*/ 0 w 24387176"/>
              <a:gd name="connsiteY5" fmla="*/ 0 h 13716000"/>
              <a:gd name="connsiteX6" fmla="*/ 24387176 w 24387176"/>
              <a:gd name="connsiteY6" fmla="*/ 0 h 13716000"/>
              <a:gd name="connsiteX7" fmla="*/ 24387176 w 24387176"/>
              <a:gd name="connsiteY7" fmla="*/ 13716000 h 13716000"/>
              <a:gd name="connsiteX8" fmla="*/ 0 w 24387176"/>
              <a:gd name="connsiteY8" fmla="*/ 13716000 h 1371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7176" h="13716000">
                <a:moveTo>
                  <a:pt x="12193588" y="1218184"/>
                </a:moveTo>
                <a:cubicBezTo>
                  <a:pt x="9078803" y="1218184"/>
                  <a:pt x="6553772" y="3743216"/>
                  <a:pt x="6553772" y="6858001"/>
                </a:cubicBezTo>
                <a:cubicBezTo>
                  <a:pt x="6553772" y="9972786"/>
                  <a:pt x="9078803" y="12497818"/>
                  <a:pt x="12193588" y="12497818"/>
                </a:cubicBezTo>
                <a:cubicBezTo>
                  <a:pt x="15308373" y="12497818"/>
                  <a:pt x="17833404" y="9972786"/>
                  <a:pt x="17833404" y="6858001"/>
                </a:cubicBezTo>
                <a:cubicBezTo>
                  <a:pt x="17833404" y="3743216"/>
                  <a:pt x="15308373" y="1218184"/>
                  <a:pt x="12193588" y="1218184"/>
                </a:cubicBezTo>
                <a:close/>
                <a:moveTo>
                  <a:pt x="0" y="0"/>
                </a:moveTo>
                <a:lnTo>
                  <a:pt x="24387176" y="0"/>
                </a:lnTo>
                <a:lnTo>
                  <a:pt x="24387176" y="13716000"/>
                </a:lnTo>
                <a:lnTo>
                  <a:pt x="0" y="13716000"/>
                </a:lnTo>
                <a:close/>
              </a:path>
            </a:pathLst>
          </a:custGeom>
          <a:gradFill>
            <a:gsLst>
              <a:gs pos="0">
                <a:schemeClr val="tx1">
                  <a:alpha val="12000"/>
                </a:schemeClr>
              </a:gs>
              <a:gs pos="100000">
                <a:schemeClr val="bg1">
                  <a:alpha val="8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0" name="Rectangle 19">
            <a:extLst>
              <a:ext uri="{FF2B5EF4-FFF2-40B4-BE49-F238E27FC236}">
                <a16:creationId xmlns:a16="http://schemas.microsoft.com/office/drawing/2014/main" id="{C3768418-8655-B3AB-8762-4768E10CD93C}"/>
              </a:ext>
            </a:extLst>
          </p:cNvPr>
          <p:cNvSpPr/>
          <p:nvPr/>
        </p:nvSpPr>
        <p:spPr>
          <a:xfrm>
            <a:off x="7362281" y="1861439"/>
            <a:ext cx="1510113" cy="738664"/>
          </a:xfrm>
          <a:prstGeom prst="rect">
            <a:avLst/>
          </a:prstGeom>
          <a:noFill/>
        </p:spPr>
        <p:txBody>
          <a:bodyPr wrap="square" anchor="ctr">
            <a:spAutoFit/>
          </a:bodyPr>
          <a:lstStyle/>
          <a:p>
            <a:pPr algn="ctr" defTabSz="457109">
              <a:defRPr/>
            </a:pPr>
            <a:r>
              <a:rPr lang="en-IN" sz="1400" b="1" i="0">
                <a:solidFill>
                  <a:schemeClr val="bg1"/>
                </a:solidFill>
                <a:effectLst/>
                <a:latin typeface="Amaranth" panose="02000503050000020004" pitchFamily="2" charset="0"/>
              </a:rPr>
              <a:t>Design &amp; Development Nexus</a:t>
            </a:r>
            <a:endParaRPr lang="en-US" sz="1400" b="1">
              <a:solidFill>
                <a:schemeClr val="bg1"/>
              </a:solidFill>
              <a:latin typeface="Amaranth" panose="02000503050000020004" pitchFamily="2" charset="0"/>
              <a:ea typeface="Open Sans" panose="020B0606030504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2C0A593-6CC0-7939-8EDD-2C51407DB42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90377" y="2616516"/>
            <a:ext cx="2497356" cy="2628743"/>
          </a:xfrm>
          <a:prstGeom prst="rect">
            <a:avLst/>
          </a:prstGeom>
        </p:spPr>
      </p:pic>
    </p:spTree>
    <p:extLst>
      <p:ext uri="{BB962C8B-B14F-4D97-AF65-F5344CB8AC3E}">
        <p14:creationId xmlns:p14="http://schemas.microsoft.com/office/powerpoint/2010/main" val="931184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D0A1C712-4B63-60BC-7D08-7EC39F4F607A}"/>
              </a:ext>
            </a:extLst>
          </p:cNvPr>
          <p:cNvSpPr txBox="1"/>
          <p:nvPr/>
        </p:nvSpPr>
        <p:spPr>
          <a:xfrm>
            <a:off x="-866101" y="2685227"/>
            <a:ext cx="5198331" cy="523220"/>
          </a:xfrm>
          <a:prstGeom prst="rect">
            <a:avLst/>
          </a:prstGeom>
          <a:noFill/>
        </p:spPr>
        <p:txBody>
          <a:bodyPr wrap="square">
            <a:spAutoFit/>
          </a:bodyPr>
          <a:lstStyle/>
          <a:p>
            <a:pPr algn="ctr"/>
            <a:r>
              <a:rPr lang="en-US" sz="2800" b="1">
                <a:solidFill>
                  <a:schemeClr val="bg1"/>
                </a:solidFill>
                <a:latin typeface="Amaranth" panose="02000503050000020004" pitchFamily="2" charset="0"/>
              </a:rPr>
              <a:t>Our Process</a:t>
            </a:r>
            <a:endParaRPr lang="en-IN" sz="2800">
              <a:solidFill>
                <a:schemeClr val="bg1"/>
              </a:solidFill>
            </a:endParaRPr>
          </a:p>
        </p:txBody>
      </p:sp>
      <p:grpSp>
        <p:nvGrpSpPr>
          <p:cNvPr id="81" name="Group 80">
            <a:extLst>
              <a:ext uri="{FF2B5EF4-FFF2-40B4-BE49-F238E27FC236}">
                <a16:creationId xmlns:a16="http://schemas.microsoft.com/office/drawing/2014/main" id="{820F53CF-AED8-D8DE-9DC8-B93C78585CA8}"/>
              </a:ext>
            </a:extLst>
          </p:cNvPr>
          <p:cNvGrpSpPr/>
          <p:nvPr/>
        </p:nvGrpSpPr>
        <p:grpSpPr>
          <a:xfrm>
            <a:off x="-240000" y="3182890"/>
            <a:ext cx="12244628" cy="2559185"/>
            <a:chOff x="-7739" y="2315098"/>
            <a:chExt cx="12244628" cy="2559185"/>
          </a:xfrm>
        </p:grpSpPr>
        <p:sp>
          <p:nvSpPr>
            <p:cNvPr id="44" name="Freeform 37"/>
            <p:cNvSpPr>
              <a:spLocks/>
            </p:cNvSpPr>
            <p:nvPr/>
          </p:nvSpPr>
          <p:spPr bwMode="auto">
            <a:xfrm rot="16200000" flipV="1">
              <a:off x="4286068" y="2830136"/>
              <a:ext cx="492204" cy="1445584"/>
            </a:xfrm>
            <a:custGeom>
              <a:avLst/>
              <a:gdLst>
                <a:gd name="T0" fmla="*/ 663 w 663"/>
                <a:gd name="T1" fmla="*/ 1524 h 1524"/>
                <a:gd name="T2" fmla="*/ 0 w 663"/>
                <a:gd name="T3" fmla="*/ 1142 h 1524"/>
                <a:gd name="T4" fmla="*/ 0 w 663"/>
                <a:gd name="T5" fmla="*/ 382 h 1524"/>
                <a:gd name="T6" fmla="*/ 663 w 663"/>
                <a:gd name="T7" fmla="*/ 0 h 1524"/>
                <a:gd name="T8" fmla="*/ 663 w 663"/>
                <a:gd name="T9" fmla="*/ 1524 h 1524"/>
              </a:gdLst>
              <a:ahLst/>
              <a:cxnLst>
                <a:cxn ang="0">
                  <a:pos x="T0" y="T1"/>
                </a:cxn>
                <a:cxn ang="0">
                  <a:pos x="T2" y="T3"/>
                </a:cxn>
                <a:cxn ang="0">
                  <a:pos x="T4" y="T5"/>
                </a:cxn>
                <a:cxn ang="0">
                  <a:pos x="T6" y="T7"/>
                </a:cxn>
                <a:cxn ang="0">
                  <a:pos x="T8" y="T9"/>
                </a:cxn>
              </a:cxnLst>
              <a:rect l="0" t="0" r="r" b="b"/>
              <a:pathLst>
                <a:path w="663" h="1524">
                  <a:moveTo>
                    <a:pt x="663" y="1524"/>
                  </a:moveTo>
                  <a:lnTo>
                    <a:pt x="0" y="1142"/>
                  </a:lnTo>
                  <a:lnTo>
                    <a:pt x="0" y="382"/>
                  </a:lnTo>
                  <a:lnTo>
                    <a:pt x="663" y="0"/>
                  </a:lnTo>
                  <a:lnTo>
                    <a:pt x="663" y="1524"/>
                  </a:lnTo>
                  <a:close/>
                </a:path>
              </a:pathLst>
            </a:custGeom>
            <a:gradFill>
              <a:gsLst>
                <a:gs pos="0">
                  <a:srgbClr val="FF7B00">
                    <a:alpha val="40000"/>
                  </a:srgbClr>
                </a:gs>
                <a:gs pos="100000">
                  <a:schemeClr val="tx1">
                    <a:alpha val="0"/>
                  </a:schemeClr>
                </a:gs>
              </a:gsLst>
              <a:lin ang="0" scaled="1"/>
            </a:gradFill>
            <a:ln>
              <a:noFill/>
            </a:ln>
          </p:spPr>
          <p:txBody>
            <a:bodyPr vert="horz" wrap="square" lIns="91428" tIns="45714" rIns="91428" bIns="45714" numCol="1" anchor="t" anchorCtr="0" compatLnSpc="1">
              <a:prstTxWarp prst="textNoShape">
                <a:avLst/>
              </a:prstTxWarp>
            </a:bodyPr>
            <a:lstStyle/>
            <a:p>
              <a:endParaRPr lang="en-US"/>
            </a:p>
          </p:txBody>
        </p:sp>
        <p:sp>
          <p:nvSpPr>
            <p:cNvPr id="42" name="Freeform 37"/>
            <p:cNvSpPr>
              <a:spLocks/>
            </p:cNvSpPr>
            <p:nvPr/>
          </p:nvSpPr>
          <p:spPr bwMode="auto">
            <a:xfrm rot="16200000" flipV="1">
              <a:off x="1947771" y="2849705"/>
              <a:ext cx="492204" cy="1445584"/>
            </a:xfrm>
            <a:custGeom>
              <a:avLst/>
              <a:gdLst>
                <a:gd name="T0" fmla="*/ 663 w 663"/>
                <a:gd name="T1" fmla="*/ 1524 h 1524"/>
                <a:gd name="T2" fmla="*/ 0 w 663"/>
                <a:gd name="T3" fmla="*/ 1142 h 1524"/>
                <a:gd name="T4" fmla="*/ 0 w 663"/>
                <a:gd name="T5" fmla="*/ 382 h 1524"/>
                <a:gd name="T6" fmla="*/ 663 w 663"/>
                <a:gd name="T7" fmla="*/ 0 h 1524"/>
                <a:gd name="T8" fmla="*/ 663 w 663"/>
                <a:gd name="T9" fmla="*/ 1524 h 1524"/>
              </a:gdLst>
              <a:ahLst/>
              <a:cxnLst>
                <a:cxn ang="0">
                  <a:pos x="T0" y="T1"/>
                </a:cxn>
                <a:cxn ang="0">
                  <a:pos x="T2" y="T3"/>
                </a:cxn>
                <a:cxn ang="0">
                  <a:pos x="T4" y="T5"/>
                </a:cxn>
                <a:cxn ang="0">
                  <a:pos x="T6" y="T7"/>
                </a:cxn>
                <a:cxn ang="0">
                  <a:pos x="T8" y="T9"/>
                </a:cxn>
              </a:cxnLst>
              <a:rect l="0" t="0" r="r" b="b"/>
              <a:pathLst>
                <a:path w="663" h="1524">
                  <a:moveTo>
                    <a:pt x="663" y="1524"/>
                  </a:moveTo>
                  <a:lnTo>
                    <a:pt x="0" y="1142"/>
                  </a:lnTo>
                  <a:lnTo>
                    <a:pt x="0" y="382"/>
                  </a:lnTo>
                  <a:lnTo>
                    <a:pt x="663" y="0"/>
                  </a:lnTo>
                  <a:lnTo>
                    <a:pt x="663" y="1524"/>
                  </a:lnTo>
                  <a:close/>
                </a:path>
              </a:pathLst>
            </a:custGeom>
            <a:gradFill>
              <a:gsLst>
                <a:gs pos="0">
                  <a:srgbClr val="FFC000">
                    <a:alpha val="62000"/>
                  </a:srgbClr>
                </a:gs>
                <a:gs pos="100000">
                  <a:schemeClr val="tx1">
                    <a:alpha val="0"/>
                  </a:schemeClr>
                </a:gs>
              </a:gsLst>
              <a:lin ang="0" scaled="1"/>
            </a:gradFill>
            <a:ln>
              <a:noFill/>
            </a:ln>
          </p:spPr>
          <p:txBody>
            <a:bodyPr vert="horz" wrap="square" lIns="91428" tIns="45714" rIns="91428" bIns="45714" numCol="1" anchor="t" anchorCtr="0" compatLnSpc="1">
              <a:prstTxWarp prst="textNoShape">
                <a:avLst/>
              </a:prstTxWarp>
            </a:bodyPr>
            <a:lstStyle/>
            <a:p>
              <a:endParaRPr lang="en-US"/>
            </a:p>
          </p:txBody>
        </p:sp>
        <p:sp>
          <p:nvSpPr>
            <p:cNvPr id="40" name="Freeform 37"/>
            <p:cNvSpPr>
              <a:spLocks/>
            </p:cNvSpPr>
            <p:nvPr/>
          </p:nvSpPr>
          <p:spPr bwMode="auto">
            <a:xfrm rot="5400000">
              <a:off x="796132" y="2872829"/>
              <a:ext cx="492204" cy="1445584"/>
            </a:xfrm>
            <a:custGeom>
              <a:avLst/>
              <a:gdLst>
                <a:gd name="T0" fmla="*/ 663 w 663"/>
                <a:gd name="T1" fmla="*/ 1524 h 1524"/>
                <a:gd name="T2" fmla="*/ 0 w 663"/>
                <a:gd name="T3" fmla="*/ 1142 h 1524"/>
                <a:gd name="T4" fmla="*/ 0 w 663"/>
                <a:gd name="T5" fmla="*/ 382 h 1524"/>
                <a:gd name="T6" fmla="*/ 663 w 663"/>
                <a:gd name="T7" fmla="*/ 0 h 1524"/>
                <a:gd name="T8" fmla="*/ 663 w 663"/>
                <a:gd name="T9" fmla="*/ 1524 h 1524"/>
              </a:gdLst>
              <a:ahLst/>
              <a:cxnLst>
                <a:cxn ang="0">
                  <a:pos x="T0" y="T1"/>
                </a:cxn>
                <a:cxn ang="0">
                  <a:pos x="T2" y="T3"/>
                </a:cxn>
                <a:cxn ang="0">
                  <a:pos x="T4" y="T5"/>
                </a:cxn>
                <a:cxn ang="0">
                  <a:pos x="T6" y="T7"/>
                </a:cxn>
                <a:cxn ang="0">
                  <a:pos x="T8" y="T9"/>
                </a:cxn>
              </a:cxnLst>
              <a:rect l="0" t="0" r="r" b="b"/>
              <a:pathLst>
                <a:path w="663" h="1524">
                  <a:moveTo>
                    <a:pt x="663" y="1524"/>
                  </a:moveTo>
                  <a:lnTo>
                    <a:pt x="0" y="1142"/>
                  </a:lnTo>
                  <a:lnTo>
                    <a:pt x="0" y="382"/>
                  </a:lnTo>
                  <a:lnTo>
                    <a:pt x="663" y="0"/>
                  </a:lnTo>
                  <a:lnTo>
                    <a:pt x="663" y="1524"/>
                  </a:lnTo>
                  <a:close/>
                </a:path>
              </a:pathLst>
            </a:custGeom>
            <a:gradFill>
              <a:gsLst>
                <a:gs pos="0">
                  <a:srgbClr val="FF7B00">
                    <a:alpha val="40000"/>
                  </a:srgbClr>
                </a:gs>
                <a:gs pos="100000">
                  <a:schemeClr val="tx1">
                    <a:alpha val="0"/>
                  </a:schemeClr>
                </a:gs>
              </a:gsLst>
              <a:lin ang="0" scaled="1"/>
            </a:gradFill>
            <a:ln>
              <a:noFill/>
            </a:ln>
          </p:spPr>
          <p:txBody>
            <a:bodyPr vert="horz" wrap="square" lIns="91428" tIns="45714" rIns="91428" bIns="45714" numCol="1" anchor="t" anchorCtr="0" compatLnSpc="1">
              <a:prstTxWarp prst="textNoShape">
                <a:avLst/>
              </a:prstTxWarp>
            </a:bodyPr>
            <a:lstStyle/>
            <a:p>
              <a:endParaRPr lang="en-US"/>
            </a:p>
          </p:txBody>
        </p:sp>
        <p:sp>
          <p:nvSpPr>
            <p:cNvPr id="45" name="Freeform 37"/>
            <p:cNvSpPr>
              <a:spLocks/>
            </p:cNvSpPr>
            <p:nvPr/>
          </p:nvSpPr>
          <p:spPr bwMode="auto">
            <a:xfrm rot="5400000">
              <a:off x="3115501" y="2872829"/>
              <a:ext cx="492204" cy="1445584"/>
            </a:xfrm>
            <a:custGeom>
              <a:avLst/>
              <a:gdLst>
                <a:gd name="T0" fmla="*/ 663 w 663"/>
                <a:gd name="T1" fmla="*/ 1524 h 1524"/>
                <a:gd name="T2" fmla="*/ 0 w 663"/>
                <a:gd name="T3" fmla="*/ 1142 h 1524"/>
                <a:gd name="T4" fmla="*/ 0 w 663"/>
                <a:gd name="T5" fmla="*/ 382 h 1524"/>
                <a:gd name="T6" fmla="*/ 663 w 663"/>
                <a:gd name="T7" fmla="*/ 0 h 1524"/>
                <a:gd name="T8" fmla="*/ 663 w 663"/>
                <a:gd name="T9" fmla="*/ 1524 h 1524"/>
              </a:gdLst>
              <a:ahLst/>
              <a:cxnLst>
                <a:cxn ang="0">
                  <a:pos x="T0" y="T1"/>
                </a:cxn>
                <a:cxn ang="0">
                  <a:pos x="T2" y="T3"/>
                </a:cxn>
                <a:cxn ang="0">
                  <a:pos x="T4" y="T5"/>
                </a:cxn>
                <a:cxn ang="0">
                  <a:pos x="T6" y="T7"/>
                </a:cxn>
                <a:cxn ang="0">
                  <a:pos x="T8" y="T9"/>
                </a:cxn>
              </a:cxnLst>
              <a:rect l="0" t="0" r="r" b="b"/>
              <a:pathLst>
                <a:path w="663" h="1524">
                  <a:moveTo>
                    <a:pt x="663" y="1524"/>
                  </a:moveTo>
                  <a:lnTo>
                    <a:pt x="0" y="1142"/>
                  </a:lnTo>
                  <a:lnTo>
                    <a:pt x="0" y="382"/>
                  </a:lnTo>
                  <a:lnTo>
                    <a:pt x="663" y="0"/>
                  </a:lnTo>
                  <a:lnTo>
                    <a:pt x="663" y="1524"/>
                  </a:lnTo>
                  <a:close/>
                </a:path>
              </a:pathLst>
            </a:custGeom>
            <a:gradFill>
              <a:gsLst>
                <a:gs pos="0">
                  <a:schemeClr val="bg1">
                    <a:alpha val="66000"/>
                  </a:schemeClr>
                </a:gs>
                <a:gs pos="100000">
                  <a:schemeClr val="tx1">
                    <a:alpha val="0"/>
                  </a:schemeClr>
                </a:gs>
              </a:gsLst>
              <a:lin ang="0" scaled="1"/>
            </a:gradFill>
            <a:ln>
              <a:noFill/>
            </a:ln>
          </p:spPr>
          <p:txBody>
            <a:bodyPr vert="horz" wrap="square" lIns="91428" tIns="45714" rIns="91428" bIns="45714" numCol="1" anchor="t" anchorCtr="0" compatLnSpc="1">
              <a:prstTxWarp prst="textNoShape">
                <a:avLst/>
              </a:prstTxWarp>
            </a:bodyPr>
            <a:lstStyle/>
            <a:p>
              <a:endParaRPr lang="en-US"/>
            </a:p>
          </p:txBody>
        </p:sp>
        <p:sp>
          <p:nvSpPr>
            <p:cNvPr id="46" name="Freeform 37"/>
            <p:cNvSpPr>
              <a:spLocks/>
            </p:cNvSpPr>
            <p:nvPr/>
          </p:nvSpPr>
          <p:spPr bwMode="auto">
            <a:xfrm rot="16200000" flipV="1">
              <a:off x="6637030" y="2850744"/>
              <a:ext cx="492205" cy="1445586"/>
            </a:xfrm>
            <a:custGeom>
              <a:avLst/>
              <a:gdLst>
                <a:gd name="T0" fmla="*/ 663 w 663"/>
                <a:gd name="T1" fmla="*/ 1524 h 1524"/>
                <a:gd name="T2" fmla="*/ 0 w 663"/>
                <a:gd name="T3" fmla="*/ 1142 h 1524"/>
                <a:gd name="T4" fmla="*/ 0 w 663"/>
                <a:gd name="T5" fmla="*/ 382 h 1524"/>
                <a:gd name="T6" fmla="*/ 663 w 663"/>
                <a:gd name="T7" fmla="*/ 0 h 1524"/>
                <a:gd name="T8" fmla="*/ 663 w 663"/>
                <a:gd name="T9" fmla="*/ 1524 h 1524"/>
              </a:gdLst>
              <a:ahLst/>
              <a:cxnLst>
                <a:cxn ang="0">
                  <a:pos x="T0" y="T1"/>
                </a:cxn>
                <a:cxn ang="0">
                  <a:pos x="T2" y="T3"/>
                </a:cxn>
                <a:cxn ang="0">
                  <a:pos x="T4" y="T5"/>
                </a:cxn>
                <a:cxn ang="0">
                  <a:pos x="T6" y="T7"/>
                </a:cxn>
                <a:cxn ang="0">
                  <a:pos x="T8" y="T9"/>
                </a:cxn>
              </a:cxnLst>
              <a:rect l="0" t="0" r="r" b="b"/>
              <a:pathLst>
                <a:path w="663" h="1524">
                  <a:moveTo>
                    <a:pt x="663" y="1524"/>
                  </a:moveTo>
                  <a:lnTo>
                    <a:pt x="0" y="1142"/>
                  </a:lnTo>
                  <a:lnTo>
                    <a:pt x="0" y="382"/>
                  </a:lnTo>
                  <a:lnTo>
                    <a:pt x="663" y="0"/>
                  </a:lnTo>
                  <a:lnTo>
                    <a:pt x="663" y="1524"/>
                  </a:lnTo>
                  <a:close/>
                </a:path>
              </a:pathLst>
            </a:custGeom>
            <a:gradFill>
              <a:gsLst>
                <a:gs pos="0">
                  <a:schemeClr val="bg1">
                    <a:alpha val="66000"/>
                  </a:schemeClr>
                </a:gs>
                <a:gs pos="100000">
                  <a:schemeClr val="tx1">
                    <a:alpha val="0"/>
                  </a:schemeClr>
                </a:gs>
              </a:gsLst>
              <a:lin ang="0" scaled="1"/>
            </a:gradFill>
            <a:ln>
              <a:noFill/>
            </a:ln>
          </p:spPr>
          <p:txBody>
            <a:bodyPr vert="horz" wrap="square" lIns="91428" tIns="45714" rIns="91428" bIns="45714" numCol="1" anchor="t" anchorCtr="0" compatLnSpc="1">
              <a:prstTxWarp prst="textNoShape">
                <a:avLst/>
              </a:prstTxWarp>
            </a:bodyPr>
            <a:lstStyle/>
            <a:p>
              <a:endParaRPr lang="en-US"/>
            </a:p>
          </p:txBody>
        </p:sp>
        <p:sp>
          <p:nvSpPr>
            <p:cNvPr id="47" name="Freeform 37"/>
            <p:cNvSpPr>
              <a:spLocks/>
            </p:cNvSpPr>
            <p:nvPr/>
          </p:nvSpPr>
          <p:spPr bwMode="auto">
            <a:xfrm rot="5400000">
              <a:off x="5453798" y="2886453"/>
              <a:ext cx="492205" cy="1445586"/>
            </a:xfrm>
            <a:custGeom>
              <a:avLst/>
              <a:gdLst>
                <a:gd name="T0" fmla="*/ 663 w 663"/>
                <a:gd name="T1" fmla="*/ 1524 h 1524"/>
                <a:gd name="T2" fmla="*/ 0 w 663"/>
                <a:gd name="T3" fmla="*/ 1142 h 1524"/>
                <a:gd name="T4" fmla="*/ 0 w 663"/>
                <a:gd name="T5" fmla="*/ 382 h 1524"/>
                <a:gd name="T6" fmla="*/ 663 w 663"/>
                <a:gd name="T7" fmla="*/ 0 h 1524"/>
                <a:gd name="T8" fmla="*/ 663 w 663"/>
                <a:gd name="T9" fmla="*/ 1524 h 1524"/>
              </a:gdLst>
              <a:ahLst/>
              <a:cxnLst>
                <a:cxn ang="0">
                  <a:pos x="T0" y="T1"/>
                </a:cxn>
                <a:cxn ang="0">
                  <a:pos x="T2" y="T3"/>
                </a:cxn>
                <a:cxn ang="0">
                  <a:pos x="T4" y="T5"/>
                </a:cxn>
                <a:cxn ang="0">
                  <a:pos x="T6" y="T7"/>
                </a:cxn>
                <a:cxn ang="0">
                  <a:pos x="T8" y="T9"/>
                </a:cxn>
              </a:cxnLst>
              <a:rect l="0" t="0" r="r" b="b"/>
              <a:pathLst>
                <a:path w="663" h="1524">
                  <a:moveTo>
                    <a:pt x="663" y="1524"/>
                  </a:moveTo>
                  <a:lnTo>
                    <a:pt x="0" y="1142"/>
                  </a:lnTo>
                  <a:lnTo>
                    <a:pt x="0" y="382"/>
                  </a:lnTo>
                  <a:lnTo>
                    <a:pt x="663" y="0"/>
                  </a:lnTo>
                  <a:lnTo>
                    <a:pt x="663" y="1524"/>
                  </a:lnTo>
                  <a:close/>
                </a:path>
              </a:pathLst>
            </a:custGeom>
            <a:gradFill>
              <a:gsLst>
                <a:gs pos="0">
                  <a:srgbClr val="FFC000">
                    <a:alpha val="62000"/>
                  </a:srgbClr>
                </a:gs>
                <a:gs pos="100000">
                  <a:schemeClr val="tx1">
                    <a:alpha val="0"/>
                  </a:schemeClr>
                </a:gs>
              </a:gsLst>
              <a:lin ang="0" scaled="1"/>
            </a:gradFill>
            <a:ln>
              <a:noFill/>
            </a:ln>
          </p:spPr>
          <p:txBody>
            <a:bodyPr vert="horz" wrap="square" lIns="91428" tIns="45714" rIns="91428" bIns="45714" numCol="1" anchor="t" anchorCtr="0" compatLnSpc="1">
              <a:prstTxWarp prst="textNoShape">
                <a:avLst/>
              </a:prstTxWarp>
            </a:bodyPr>
            <a:lstStyle/>
            <a:p>
              <a:endParaRPr lang="en-US"/>
            </a:p>
          </p:txBody>
        </p:sp>
        <p:sp>
          <p:nvSpPr>
            <p:cNvPr id="50" name="Rectangle 49"/>
            <p:cNvSpPr/>
            <p:nvPr/>
          </p:nvSpPr>
          <p:spPr>
            <a:xfrm>
              <a:off x="-7739" y="3904795"/>
              <a:ext cx="2084468" cy="969488"/>
            </a:xfrm>
            <a:prstGeom prst="rect">
              <a:avLst/>
            </a:prstGeom>
          </p:spPr>
          <p:txBody>
            <a:bodyPr wrap="square" lIns="243808" rIns="243808" bIns="60952">
              <a:spAutoFit/>
            </a:bodyPr>
            <a:lstStyle/>
            <a:p>
              <a:pPr algn="ctr"/>
              <a:r>
                <a:rPr lang="en-IN" sz="1200" b="1" i="0">
                  <a:solidFill>
                    <a:schemeClr val="bg1"/>
                  </a:solidFill>
                  <a:effectLst/>
                  <a:latin typeface="Amaranth" panose="02000503050000020004" pitchFamily="2" charset="0"/>
                </a:rPr>
                <a:t>Idea </a:t>
              </a:r>
            </a:p>
            <a:p>
              <a:pPr algn="ctr"/>
              <a:r>
                <a:rPr lang="en-IN" sz="1200" b="1" i="0">
                  <a:solidFill>
                    <a:schemeClr val="bg1"/>
                  </a:solidFill>
                  <a:effectLst/>
                  <a:latin typeface="Amaranth" panose="02000503050000020004" pitchFamily="2" charset="0"/>
                </a:rPr>
                <a:t>Conceptualization</a:t>
              </a:r>
            </a:p>
            <a:p>
              <a:pPr algn="ctr"/>
              <a:r>
                <a:rPr lang="en-IN" sz="3200" b="1">
                  <a:solidFill>
                    <a:schemeClr val="bg1"/>
                  </a:solidFill>
                  <a:latin typeface="Amaranth" panose="02000503050000020004" pitchFamily="2" charset="0"/>
                </a:rPr>
                <a:t>1</a:t>
              </a:r>
            </a:p>
          </p:txBody>
        </p:sp>
        <p:sp>
          <p:nvSpPr>
            <p:cNvPr id="60" name="Rectangle 59"/>
            <p:cNvSpPr/>
            <p:nvPr/>
          </p:nvSpPr>
          <p:spPr>
            <a:xfrm>
              <a:off x="2418203" y="3710940"/>
              <a:ext cx="1887057" cy="969488"/>
            </a:xfrm>
            <a:prstGeom prst="rect">
              <a:avLst/>
            </a:prstGeom>
          </p:spPr>
          <p:txBody>
            <a:bodyPr wrap="square" lIns="243808" rIns="243808" bIns="60952">
              <a:spAutoFit/>
            </a:bodyPr>
            <a:lstStyle/>
            <a:p>
              <a:pPr algn="ctr"/>
              <a:r>
                <a:rPr lang="en-IN" sz="1200" b="1" i="0">
                  <a:solidFill>
                    <a:schemeClr val="bg1"/>
                  </a:solidFill>
                  <a:effectLst/>
                  <a:latin typeface="Amaranth" panose="02000503050000020004" pitchFamily="2" charset="0"/>
                </a:rPr>
                <a:t>Planning and Strategy</a:t>
              </a:r>
            </a:p>
            <a:p>
              <a:pPr algn="ctr"/>
              <a:r>
                <a:rPr lang="en-IN" sz="3200" b="1">
                  <a:solidFill>
                    <a:schemeClr val="bg1"/>
                  </a:solidFill>
                  <a:latin typeface="Amaranth" panose="02000503050000020004" pitchFamily="2" charset="0"/>
                </a:rPr>
                <a:t>3</a:t>
              </a:r>
              <a:endParaRPr lang="en-IN" sz="1200" b="1">
                <a:solidFill>
                  <a:schemeClr val="bg1"/>
                </a:solidFill>
                <a:latin typeface="Amaranth" panose="02000503050000020004" pitchFamily="2" charset="0"/>
              </a:endParaRPr>
            </a:p>
          </p:txBody>
        </p:sp>
        <p:sp>
          <p:nvSpPr>
            <p:cNvPr id="14" name="Freeform 37">
              <a:extLst>
                <a:ext uri="{FF2B5EF4-FFF2-40B4-BE49-F238E27FC236}">
                  <a16:creationId xmlns:a16="http://schemas.microsoft.com/office/drawing/2014/main" id="{A8E41013-BBA5-FB01-7EEB-B00E0DBECF1C}"/>
                </a:ext>
              </a:extLst>
            </p:cNvPr>
            <p:cNvSpPr>
              <a:spLocks/>
            </p:cNvSpPr>
            <p:nvPr/>
          </p:nvSpPr>
          <p:spPr bwMode="auto">
            <a:xfrm rot="16200000" flipV="1">
              <a:off x="8947674" y="2845369"/>
              <a:ext cx="492205" cy="1445586"/>
            </a:xfrm>
            <a:custGeom>
              <a:avLst/>
              <a:gdLst>
                <a:gd name="T0" fmla="*/ 663 w 663"/>
                <a:gd name="T1" fmla="*/ 1524 h 1524"/>
                <a:gd name="T2" fmla="*/ 0 w 663"/>
                <a:gd name="T3" fmla="*/ 1142 h 1524"/>
                <a:gd name="T4" fmla="*/ 0 w 663"/>
                <a:gd name="T5" fmla="*/ 382 h 1524"/>
                <a:gd name="T6" fmla="*/ 663 w 663"/>
                <a:gd name="T7" fmla="*/ 0 h 1524"/>
                <a:gd name="T8" fmla="*/ 663 w 663"/>
                <a:gd name="T9" fmla="*/ 1524 h 1524"/>
              </a:gdLst>
              <a:ahLst/>
              <a:cxnLst>
                <a:cxn ang="0">
                  <a:pos x="T0" y="T1"/>
                </a:cxn>
                <a:cxn ang="0">
                  <a:pos x="T2" y="T3"/>
                </a:cxn>
                <a:cxn ang="0">
                  <a:pos x="T4" y="T5"/>
                </a:cxn>
                <a:cxn ang="0">
                  <a:pos x="T6" y="T7"/>
                </a:cxn>
                <a:cxn ang="0">
                  <a:pos x="T8" y="T9"/>
                </a:cxn>
              </a:cxnLst>
              <a:rect l="0" t="0" r="r" b="b"/>
              <a:pathLst>
                <a:path w="663" h="1524">
                  <a:moveTo>
                    <a:pt x="663" y="1524"/>
                  </a:moveTo>
                  <a:lnTo>
                    <a:pt x="0" y="1142"/>
                  </a:lnTo>
                  <a:lnTo>
                    <a:pt x="0" y="382"/>
                  </a:lnTo>
                  <a:lnTo>
                    <a:pt x="663" y="0"/>
                  </a:lnTo>
                  <a:lnTo>
                    <a:pt x="663" y="1524"/>
                  </a:lnTo>
                  <a:close/>
                </a:path>
              </a:pathLst>
            </a:custGeom>
            <a:gradFill>
              <a:gsLst>
                <a:gs pos="0">
                  <a:srgbClr val="FFC000">
                    <a:alpha val="62000"/>
                  </a:srgbClr>
                </a:gs>
                <a:gs pos="100000">
                  <a:schemeClr val="tx1">
                    <a:alpha val="0"/>
                  </a:schemeClr>
                </a:gs>
              </a:gsLst>
              <a:lin ang="0" scaled="1"/>
            </a:gradFill>
            <a:ln>
              <a:noFill/>
            </a:ln>
          </p:spPr>
          <p:txBody>
            <a:bodyPr vert="horz" wrap="square" lIns="91428" tIns="45714" rIns="91428" bIns="45714" numCol="1" anchor="t" anchorCtr="0" compatLnSpc="1">
              <a:prstTxWarp prst="textNoShape">
                <a:avLst/>
              </a:prstTxWarp>
            </a:bodyPr>
            <a:lstStyle/>
            <a:p>
              <a:endParaRPr lang="en-US"/>
            </a:p>
          </p:txBody>
        </p:sp>
        <p:sp>
          <p:nvSpPr>
            <p:cNvPr id="16" name="Freeform 37">
              <a:extLst>
                <a:ext uri="{FF2B5EF4-FFF2-40B4-BE49-F238E27FC236}">
                  <a16:creationId xmlns:a16="http://schemas.microsoft.com/office/drawing/2014/main" id="{6F2271D3-1E8B-6B97-D590-B29C574C34DA}"/>
                </a:ext>
              </a:extLst>
            </p:cNvPr>
            <p:cNvSpPr>
              <a:spLocks/>
            </p:cNvSpPr>
            <p:nvPr/>
          </p:nvSpPr>
          <p:spPr bwMode="auto">
            <a:xfrm rot="5400000">
              <a:off x="7792094" y="2879933"/>
              <a:ext cx="492205" cy="1445586"/>
            </a:xfrm>
            <a:custGeom>
              <a:avLst/>
              <a:gdLst>
                <a:gd name="T0" fmla="*/ 663 w 663"/>
                <a:gd name="T1" fmla="*/ 1524 h 1524"/>
                <a:gd name="T2" fmla="*/ 0 w 663"/>
                <a:gd name="T3" fmla="*/ 1142 h 1524"/>
                <a:gd name="T4" fmla="*/ 0 w 663"/>
                <a:gd name="T5" fmla="*/ 382 h 1524"/>
                <a:gd name="T6" fmla="*/ 663 w 663"/>
                <a:gd name="T7" fmla="*/ 0 h 1524"/>
                <a:gd name="T8" fmla="*/ 663 w 663"/>
                <a:gd name="T9" fmla="*/ 1524 h 1524"/>
              </a:gdLst>
              <a:ahLst/>
              <a:cxnLst>
                <a:cxn ang="0">
                  <a:pos x="T0" y="T1"/>
                </a:cxn>
                <a:cxn ang="0">
                  <a:pos x="T2" y="T3"/>
                </a:cxn>
                <a:cxn ang="0">
                  <a:pos x="T4" y="T5"/>
                </a:cxn>
                <a:cxn ang="0">
                  <a:pos x="T6" y="T7"/>
                </a:cxn>
                <a:cxn ang="0">
                  <a:pos x="T8" y="T9"/>
                </a:cxn>
              </a:cxnLst>
              <a:rect l="0" t="0" r="r" b="b"/>
              <a:pathLst>
                <a:path w="663" h="1524">
                  <a:moveTo>
                    <a:pt x="663" y="1524"/>
                  </a:moveTo>
                  <a:lnTo>
                    <a:pt x="0" y="1142"/>
                  </a:lnTo>
                  <a:lnTo>
                    <a:pt x="0" y="382"/>
                  </a:lnTo>
                  <a:lnTo>
                    <a:pt x="663" y="0"/>
                  </a:lnTo>
                  <a:lnTo>
                    <a:pt x="663" y="1524"/>
                  </a:lnTo>
                  <a:close/>
                </a:path>
              </a:pathLst>
            </a:custGeom>
            <a:gradFill>
              <a:gsLst>
                <a:gs pos="0">
                  <a:srgbClr val="FF7B00">
                    <a:alpha val="40000"/>
                  </a:srgbClr>
                </a:gs>
                <a:gs pos="100000">
                  <a:schemeClr val="tx1">
                    <a:alpha val="0"/>
                  </a:schemeClr>
                </a:gs>
              </a:gsLst>
              <a:lin ang="0" scaled="1"/>
            </a:gradFill>
            <a:ln>
              <a:noFill/>
            </a:ln>
          </p:spPr>
          <p:txBody>
            <a:bodyPr vert="horz" wrap="square" lIns="91428" tIns="45714" rIns="91428" bIns="45714" numCol="1" anchor="t" anchorCtr="0" compatLnSpc="1">
              <a:prstTxWarp prst="textNoShape">
                <a:avLst/>
              </a:prstTxWarp>
            </a:bodyPr>
            <a:lstStyle/>
            <a:p>
              <a:endParaRPr lang="en-US"/>
            </a:p>
          </p:txBody>
        </p:sp>
        <p:sp>
          <p:nvSpPr>
            <p:cNvPr id="18" name="Rectangle 17">
              <a:extLst>
                <a:ext uri="{FF2B5EF4-FFF2-40B4-BE49-F238E27FC236}">
                  <a16:creationId xmlns:a16="http://schemas.microsoft.com/office/drawing/2014/main" id="{756391B8-5FF9-9A21-97DE-5E6BD736F75E}"/>
                </a:ext>
              </a:extLst>
            </p:cNvPr>
            <p:cNvSpPr/>
            <p:nvPr/>
          </p:nvSpPr>
          <p:spPr>
            <a:xfrm>
              <a:off x="967721" y="2318172"/>
              <a:ext cx="2390813" cy="969488"/>
            </a:xfrm>
            <a:prstGeom prst="rect">
              <a:avLst/>
            </a:prstGeom>
          </p:spPr>
          <p:txBody>
            <a:bodyPr wrap="square" lIns="243808" rIns="243808" bIns="60952">
              <a:spAutoFit/>
            </a:bodyPr>
            <a:lstStyle/>
            <a:p>
              <a:pPr algn="ctr"/>
              <a:r>
                <a:rPr lang="en-IN" sz="3200" b="1" i="0">
                  <a:solidFill>
                    <a:schemeClr val="bg1"/>
                  </a:solidFill>
                  <a:effectLst/>
                  <a:latin typeface="Amaranth" panose="02000503050000020004" pitchFamily="2" charset="0"/>
                </a:rPr>
                <a:t>2</a:t>
              </a:r>
              <a:endParaRPr lang="en-IN" sz="1200" b="1" i="0">
                <a:solidFill>
                  <a:schemeClr val="bg1"/>
                </a:solidFill>
                <a:effectLst/>
                <a:latin typeface="Amaranth" panose="02000503050000020004" pitchFamily="2" charset="0"/>
              </a:endParaRPr>
            </a:p>
            <a:p>
              <a:pPr algn="ctr"/>
              <a:r>
                <a:rPr lang="en-IN" sz="1200" b="1" i="0">
                  <a:solidFill>
                    <a:schemeClr val="bg1"/>
                  </a:solidFill>
                  <a:effectLst/>
                  <a:latin typeface="Amaranth" panose="02000503050000020004" pitchFamily="2" charset="0"/>
                </a:rPr>
                <a:t>Market </a:t>
              </a:r>
            </a:p>
            <a:p>
              <a:pPr algn="ctr"/>
              <a:r>
                <a:rPr lang="en-IN" sz="1200" b="1" i="0">
                  <a:solidFill>
                    <a:schemeClr val="bg1"/>
                  </a:solidFill>
                  <a:effectLst/>
                  <a:latin typeface="Amaranth" panose="02000503050000020004" pitchFamily="2" charset="0"/>
                </a:rPr>
                <a:t>Research</a:t>
              </a:r>
              <a:endParaRPr lang="en-IN" sz="1200" b="1">
                <a:solidFill>
                  <a:schemeClr val="bg1"/>
                </a:solidFill>
                <a:latin typeface="Amaranth" panose="02000503050000020004" pitchFamily="2" charset="0"/>
              </a:endParaRPr>
            </a:p>
          </p:txBody>
        </p:sp>
        <p:sp>
          <p:nvSpPr>
            <p:cNvPr id="20" name="TextBox 19">
              <a:extLst>
                <a:ext uri="{FF2B5EF4-FFF2-40B4-BE49-F238E27FC236}">
                  <a16:creationId xmlns:a16="http://schemas.microsoft.com/office/drawing/2014/main" id="{93BB783B-B562-5B3F-480C-F996A2B15D23}"/>
                </a:ext>
              </a:extLst>
            </p:cNvPr>
            <p:cNvSpPr txBox="1"/>
            <p:nvPr/>
          </p:nvSpPr>
          <p:spPr>
            <a:xfrm>
              <a:off x="3654551" y="2388376"/>
              <a:ext cx="1755237" cy="769441"/>
            </a:xfrm>
            <a:prstGeom prst="rect">
              <a:avLst/>
            </a:prstGeom>
            <a:noFill/>
          </p:spPr>
          <p:txBody>
            <a:bodyPr wrap="square">
              <a:spAutoFit/>
            </a:bodyPr>
            <a:lstStyle/>
            <a:p>
              <a:pPr algn="ctr"/>
              <a:r>
                <a:rPr lang="en-IN" sz="3200" b="1" i="0">
                  <a:solidFill>
                    <a:schemeClr val="bg1"/>
                  </a:solidFill>
                  <a:effectLst/>
                  <a:latin typeface="Amaranth" panose="02000503050000020004" pitchFamily="2" charset="0"/>
                </a:rPr>
                <a:t>4</a:t>
              </a:r>
            </a:p>
            <a:p>
              <a:pPr algn="ctr"/>
              <a:r>
                <a:rPr lang="en-IN" sz="1200" b="1" i="0">
                  <a:solidFill>
                    <a:schemeClr val="bg1"/>
                  </a:solidFill>
                  <a:effectLst/>
                  <a:latin typeface="Amaranth" panose="02000503050000020004" pitchFamily="2" charset="0"/>
                </a:rPr>
                <a:t>Design Phase</a:t>
              </a:r>
              <a:endParaRPr lang="en-IN" sz="1200" b="1">
                <a:solidFill>
                  <a:schemeClr val="bg1"/>
                </a:solidFill>
                <a:latin typeface="Amaranth" panose="02000503050000020004" pitchFamily="2" charset="0"/>
              </a:endParaRPr>
            </a:p>
          </p:txBody>
        </p:sp>
        <p:sp>
          <p:nvSpPr>
            <p:cNvPr id="22" name="TextBox 21">
              <a:extLst>
                <a:ext uri="{FF2B5EF4-FFF2-40B4-BE49-F238E27FC236}">
                  <a16:creationId xmlns:a16="http://schemas.microsoft.com/office/drawing/2014/main" id="{7BEA02C6-951F-1283-7A9E-E27514B3C8D1}"/>
                </a:ext>
              </a:extLst>
            </p:cNvPr>
            <p:cNvSpPr txBox="1"/>
            <p:nvPr/>
          </p:nvSpPr>
          <p:spPr>
            <a:xfrm>
              <a:off x="4988208" y="3721931"/>
              <a:ext cx="1379174" cy="769441"/>
            </a:xfrm>
            <a:prstGeom prst="rect">
              <a:avLst/>
            </a:prstGeom>
            <a:noFill/>
          </p:spPr>
          <p:txBody>
            <a:bodyPr wrap="square">
              <a:spAutoFit/>
            </a:bodyPr>
            <a:lstStyle/>
            <a:p>
              <a:pPr algn="ctr"/>
              <a:r>
                <a:rPr lang="en-IN" sz="1200" b="1" i="0">
                  <a:solidFill>
                    <a:schemeClr val="bg1"/>
                  </a:solidFill>
                  <a:effectLst/>
                  <a:latin typeface="Amaranth" panose="02000503050000020004" pitchFamily="2" charset="0"/>
                </a:rPr>
                <a:t>Development</a:t>
              </a:r>
            </a:p>
            <a:p>
              <a:pPr algn="ctr"/>
              <a:r>
                <a:rPr lang="en-IN" sz="3200" b="1">
                  <a:solidFill>
                    <a:schemeClr val="bg1"/>
                  </a:solidFill>
                  <a:latin typeface="Amaranth" panose="02000503050000020004" pitchFamily="2" charset="0"/>
                </a:rPr>
                <a:t>5</a:t>
              </a:r>
            </a:p>
          </p:txBody>
        </p:sp>
        <p:sp>
          <p:nvSpPr>
            <p:cNvPr id="24" name="TextBox 23">
              <a:extLst>
                <a:ext uri="{FF2B5EF4-FFF2-40B4-BE49-F238E27FC236}">
                  <a16:creationId xmlns:a16="http://schemas.microsoft.com/office/drawing/2014/main" id="{FD45EE71-34B4-FED9-EB30-66E164BE7908}"/>
                </a:ext>
              </a:extLst>
            </p:cNvPr>
            <p:cNvSpPr txBox="1"/>
            <p:nvPr/>
          </p:nvSpPr>
          <p:spPr>
            <a:xfrm>
              <a:off x="6160339" y="2394040"/>
              <a:ext cx="1445587" cy="769441"/>
            </a:xfrm>
            <a:prstGeom prst="rect">
              <a:avLst/>
            </a:prstGeom>
            <a:noFill/>
          </p:spPr>
          <p:txBody>
            <a:bodyPr wrap="square">
              <a:spAutoFit/>
            </a:bodyPr>
            <a:lstStyle/>
            <a:p>
              <a:pPr algn="ctr"/>
              <a:r>
                <a:rPr lang="en-IN" sz="3200" b="1" i="0">
                  <a:solidFill>
                    <a:schemeClr val="bg1"/>
                  </a:solidFill>
                  <a:effectLst/>
                  <a:latin typeface="Amaranth" panose="02000503050000020004" pitchFamily="2" charset="0"/>
                </a:rPr>
                <a:t>6</a:t>
              </a:r>
            </a:p>
            <a:p>
              <a:pPr algn="ctr"/>
              <a:r>
                <a:rPr lang="en-IN" sz="1200" b="1" i="0">
                  <a:solidFill>
                    <a:schemeClr val="bg1"/>
                  </a:solidFill>
                  <a:effectLst/>
                  <a:latin typeface="Amaranth" panose="02000503050000020004" pitchFamily="2" charset="0"/>
                </a:rPr>
                <a:t>Testing</a:t>
              </a:r>
              <a:endParaRPr lang="en-IN" sz="1200" b="1">
                <a:solidFill>
                  <a:schemeClr val="bg1"/>
                </a:solidFill>
                <a:latin typeface="Amaranth" panose="02000503050000020004" pitchFamily="2" charset="0"/>
              </a:endParaRPr>
            </a:p>
          </p:txBody>
        </p:sp>
        <p:sp>
          <p:nvSpPr>
            <p:cNvPr id="26" name="Freeform 37">
              <a:extLst>
                <a:ext uri="{FF2B5EF4-FFF2-40B4-BE49-F238E27FC236}">
                  <a16:creationId xmlns:a16="http://schemas.microsoft.com/office/drawing/2014/main" id="{E12C8029-FFF6-97DB-A8EB-DD118D784BAD}"/>
                </a:ext>
              </a:extLst>
            </p:cNvPr>
            <p:cNvSpPr>
              <a:spLocks/>
            </p:cNvSpPr>
            <p:nvPr/>
          </p:nvSpPr>
          <p:spPr bwMode="auto">
            <a:xfrm rot="16200000" flipV="1">
              <a:off x="11267993" y="2872826"/>
              <a:ext cx="492205" cy="1445586"/>
            </a:xfrm>
            <a:custGeom>
              <a:avLst/>
              <a:gdLst>
                <a:gd name="T0" fmla="*/ 663 w 663"/>
                <a:gd name="T1" fmla="*/ 1524 h 1524"/>
                <a:gd name="T2" fmla="*/ 0 w 663"/>
                <a:gd name="T3" fmla="*/ 1142 h 1524"/>
                <a:gd name="T4" fmla="*/ 0 w 663"/>
                <a:gd name="T5" fmla="*/ 382 h 1524"/>
                <a:gd name="T6" fmla="*/ 663 w 663"/>
                <a:gd name="T7" fmla="*/ 0 h 1524"/>
                <a:gd name="T8" fmla="*/ 663 w 663"/>
                <a:gd name="T9" fmla="*/ 1524 h 1524"/>
              </a:gdLst>
              <a:ahLst/>
              <a:cxnLst>
                <a:cxn ang="0">
                  <a:pos x="T0" y="T1"/>
                </a:cxn>
                <a:cxn ang="0">
                  <a:pos x="T2" y="T3"/>
                </a:cxn>
                <a:cxn ang="0">
                  <a:pos x="T4" y="T5"/>
                </a:cxn>
                <a:cxn ang="0">
                  <a:pos x="T6" y="T7"/>
                </a:cxn>
                <a:cxn ang="0">
                  <a:pos x="T8" y="T9"/>
                </a:cxn>
              </a:cxnLst>
              <a:rect l="0" t="0" r="r" b="b"/>
              <a:pathLst>
                <a:path w="663" h="1524">
                  <a:moveTo>
                    <a:pt x="663" y="1524"/>
                  </a:moveTo>
                  <a:lnTo>
                    <a:pt x="0" y="1142"/>
                  </a:lnTo>
                  <a:lnTo>
                    <a:pt x="0" y="382"/>
                  </a:lnTo>
                  <a:lnTo>
                    <a:pt x="663" y="0"/>
                  </a:lnTo>
                  <a:lnTo>
                    <a:pt x="663" y="1524"/>
                  </a:lnTo>
                  <a:close/>
                </a:path>
              </a:pathLst>
            </a:custGeom>
            <a:gradFill>
              <a:gsLst>
                <a:gs pos="0">
                  <a:srgbClr val="FF7B00">
                    <a:alpha val="40000"/>
                  </a:srgbClr>
                </a:gs>
                <a:gs pos="100000">
                  <a:schemeClr val="tx1">
                    <a:alpha val="0"/>
                  </a:schemeClr>
                </a:gs>
              </a:gsLst>
              <a:lin ang="0" scaled="1"/>
            </a:gradFill>
            <a:ln>
              <a:noFill/>
            </a:ln>
          </p:spPr>
          <p:txBody>
            <a:bodyPr vert="horz" wrap="square" lIns="91428" tIns="45714" rIns="91428" bIns="45714" numCol="1" anchor="t" anchorCtr="0" compatLnSpc="1">
              <a:prstTxWarp prst="textNoShape">
                <a:avLst/>
              </a:prstTxWarp>
            </a:bodyPr>
            <a:lstStyle/>
            <a:p>
              <a:endParaRPr lang="en-US"/>
            </a:p>
          </p:txBody>
        </p:sp>
        <p:sp>
          <p:nvSpPr>
            <p:cNvPr id="27" name="Freeform 37">
              <a:extLst>
                <a:ext uri="{FF2B5EF4-FFF2-40B4-BE49-F238E27FC236}">
                  <a16:creationId xmlns:a16="http://schemas.microsoft.com/office/drawing/2014/main" id="{D0418D1C-EC6D-5F9B-6C27-818888A00ABE}"/>
                </a:ext>
              </a:extLst>
            </p:cNvPr>
            <p:cNvSpPr>
              <a:spLocks/>
            </p:cNvSpPr>
            <p:nvPr/>
          </p:nvSpPr>
          <p:spPr bwMode="auto">
            <a:xfrm rot="5400000">
              <a:off x="10092796" y="2886454"/>
              <a:ext cx="492205" cy="1445586"/>
            </a:xfrm>
            <a:custGeom>
              <a:avLst/>
              <a:gdLst>
                <a:gd name="T0" fmla="*/ 663 w 663"/>
                <a:gd name="T1" fmla="*/ 1524 h 1524"/>
                <a:gd name="T2" fmla="*/ 0 w 663"/>
                <a:gd name="T3" fmla="*/ 1142 h 1524"/>
                <a:gd name="T4" fmla="*/ 0 w 663"/>
                <a:gd name="T5" fmla="*/ 382 h 1524"/>
                <a:gd name="T6" fmla="*/ 663 w 663"/>
                <a:gd name="T7" fmla="*/ 0 h 1524"/>
                <a:gd name="T8" fmla="*/ 663 w 663"/>
                <a:gd name="T9" fmla="*/ 1524 h 1524"/>
              </a:gdLst>
              <a:ahLst/>
              <a:cxnLst>
                <a:cxn ang="0">
                  <a:pos x="T0" y="T1"/>
                </a:cxn>
                <a:cxn ang="0">
                  <a:pos x="T2" y="T3"/>
                </a:cxn>
                <a:cxn ang="0">
                  <a:pos x="T4" y="T5"/>
                </a:cxn>
                <a:cxn ang="0">
                  <a:pos x="T6" y="T7"/>
                </a:cxn>
                <a:cxn ang="0">
                  <a:pos x="T8" y="T9"/>
                </a:cxn>
              </a:cxnLst>
              <a:rect l="0" t="0" r="r" b="b"/>
              <a:pathLst>
                <a:path w="663" h="1524">
                  <a:moveTo>
                    <a:pt x="663" y="1524"/>
                  </a:moveTo>
                  <a:lnTo>
                    <a:pt x="0" y="1142"/>
                  </a:lnTo>
                  <a:lnTo>
                    <a:pt x="0" y="382"/>
                  </a:lnTo>
                  <a:lnTo>
                    <a:pt x="663" y="0"/>
                  </a:lnTo>
                  <a:lnTo>
                    <a:pt x="663" y="1524"/>
                  </a:lnTo>
                  <a:close/>
                </a:path>
              </a:pathLst>
            </a:custGeom>
            <a:gradFill>
              <a:gsLst>
                <a:gs pos="0">
                  <a:schemeClr val="bg1">
                    <a:alpha val="66000"/>
                  </a:schemeClr>
                </a:gs>
                <a:gs pos="100000">
                  <a:schemeClr val="tx1">
                    <a:alpha val="0"/>
                  </a:schemeClr>
                </a:gs>
              </a:gsLst>
              <a:lin ang="0" scaled="1"/>
            </a:gradFill>
            <a:ln>
              <a:noFill/>
            </a:ln>
          </p:spPr>
          <p:txBody>
            <a:bodyPr vert="horz" wrap="square" lIns="91428" tIns="45714" rIns="91428" bIns="45714" numCol="1" anchor="t" anchorCtr="0" compatLnSpc="1">
              <a:prstTxWarp prst="textNoShape">
                <a:avLst/>
              </a:prstTxWarp>
            </a:bodyPr>
            <a:lstStyle/>
            <a:p>
              <a:endParaRPr lang="en-US"/>
            </a:p>
          </p:txBody>
        </p:sp>
        <p:sp>
          <p:nvSpPr>
            <p:cNvPr id="29" name="TextBox 28">
              <a:extLst>
                <a:ext uri="{FF2B5EF4-FFF2-40B4-BE49-F238E27FC236}">
                  <a16:creationId xmlns:a16="http://schemas.microsoft.com/office/drawing/2014/main" id="{1D15D90B-C45E-86C3-4A4F-5AB412F0633E}"/>
                </a:ext>
              </a:extLst>
            </p:cNvPr>
            <p:cNvSpPr txBox="1"/>
            <p:nvPr/>
          </p:nvSpPr>
          <p:spPr>
            <a:xfrm>
              <a:off x="7394242" y="3855640"/>
              <a:ext cx="1326931" cy="769441"/>
            </a:xfrm>
            <a:prstGeom prst="rect">
              <a:avLst/>
            </a:prstGeom>
            <a:noFill/>
          </p:spPr>
          <p:txBody>
            <a:bodyPr wrap="square">
              <a:spAutoFit/>
            </a:bodyPr>
            <a:lstStyle/>
            <a:p>
              <a:pPr algn="ctr"/>
              <a:r>
                <a:rPr lang="en-IN" sz="1200" b="1" i="0">
                  <a:solidFill>
                    <a:schemeClr val="bg1"/>
                  </a:solidFill>
                  <a:effectLst/>
                  <a:latin typeface="Amaranth" panose="02000503050000020004" pitchFamily="2" charset="0"/>
                </a:rPr>
                <a:t>Deployment</a:t>
              </a:r>
            </a:p>
            <a:p>
              <a:pPr algn="ctr"/>
              <a:r>
                <a:rPr lang="en-IN" sz="3200" b="1">
                  <a:solidFill>
                    <a:schemeClr val="bg1"/>
                  </a:solidFill>
                  <a:latin typeface="Amaranth" panose="02000503050000020004" pitchFamily="2" charset="0"/>
                </a:rPr>
                <a:t>7</a:t>
              </a:r>
            </a:p>
          </p:txBody>
        </p:sp>
        <p:sp>
          <p:nvSpPr>
            <p:cNvPr id="31" name="TextBox 30">
              <a:extLst>
                <a:ext uri="{FF2B5EF4-FFF2-40B4-BE49-F238E27FC236}">
                  <a16:creationId xmlns:a16="http://schemas.microsoft.com/office/drawing/2014/main" id="{A20CAE92-90A7-84DD-0CF9-37441640A9AD}"/>
                </a:ext>
              </a:extLst>
            </p:cNvPr>
            <p:cNvSpPr txBox="1"/>
            <p:nvPr/>
          </p:nvSpPr>
          <p:spPr>
            <a:xfrm>
              <a:off x="8653907" y="2491640"/>
              <a:ext cx="1110113" cy="954107"/>
            </a:xfrm>
            <a:prstGeom prst="rect">
              <a:avLst/>
            </a:prstGeom>
            <a:noFill/>
          </p:spPr>
          <p:txBody>
            <a:bodyPr wrap="square">
              <a:spAutoFit/>
            </a:bodyPr>
            <a:lstStyle/>
            <a:p>
              <a:pPr algn="ctr"/>
              <a:r>
                <a:rPr lang="en-IN" sz="3200" b="1" i="0">
                  <a:solidFill>
                    <a:schemeClr val="bg1"/>
                  </a:solidFill>
                  <a:effectLst/>
                  <a:latin typeface="Amaranth" panose="02000503050000020004" pitchFamily="2" charset="0"/>
                </a:rPr>
                <a:t>8</a:t>
              </a:r>
            </a:p>
            <a:p>
              <a:pPr algn="ctr"/>
              <a:r>
                <a:rPr lang="en-IN" sz="1200" b="1" i="0">
                  <a:solidFill>
                    <a:schemeClr val="bg1"/>
                  </a:solidFill>
                  <a:effectLst/>
                  <a:latin typeface="Amaranth" panose="02000503050000020004" pitchFamily="2" charset="0"/>
                </a:rPr>
                <a:t>Post-Launch Support</a:t>
              </a:r>
              <a:endParaRPr lang="en-IN" sz="1200" b="1"/>
            </a:p>
          </p:txBody>
        </p:sp>
        <p:sp>
          <p:nvSpPr>
            <p:cNvPr id="33" name="TextBox 32">
              <a:extLst>
                <a:ext uri="{FF2B5EF4-FFF2-40B4-BE49-F238E27FC236}">
                  <a16:creationId xmlns:a16="http://schemas.microsoft.com/office/drawing/2014/main" id="{F5A8451D-01D8-2B82-D5D6-7EED8425B6B1}"/>
                </a:ext>
              </a:extLst>
            </p:cNvPr>
            <p:cNvSpPr txBox="1"/>
            <p:nvPr/>
          </p:nvSpPr>
          <p:spPr>
            <a:xfrm>
              <a:off x="9706153" y="3789434"/>
              <a:ext cx="1326930" cy="954107"/>
            </a:xfrm>
            <a:prstGeom prst="rect">
              <a:avLst/>
            </a:prstGeom>
            <a:noFill/>
          </p:spPr>
          <p:txBody>
            <a:bodyPr wrap="square">
              <a:spAutoFit/>
            </a:bodyPr>
            <a:lstStyle/>
            <a:p>
              <a:pPr algn="ctr"/>
              <a:r>
                <a:rPr lang="en-IN" sz="1200" b="1" i="0">
                  <a:solidFill>
                    <a:schemeClr val="bg1"/>
                  </a:solidFill>
                  <a:effectLst/>
                  <a:latin typeface="Amaranth" panose="02000503050000020004" pitchFamily="2" charset="0"/>
                </a:rPr>
                <a:t>Maintenance and Updates</a:t>
              </a:r>
            </a:p>
            <a:p>
              <a:pPr algn="ctr"/>
              <a:r>
                <a:rPr lang="en-IN" sz="3200" b="1">
                  <a:solidFill>
                    <a:schemeClr val="bg1"/>
                  </a:solidFill>
                  <a:latin typeface="Amaranth" panose="02000503050000020004" pitchFamily="2" charset="0"/>
                </a:rPr>
                <a:t>9</a:t>
              </a:r>
            </a:p>
          </p:txBody>
        </p:sp>
        <p:sp>
          <p:nvSpPr>
            <p:cNvPr id="48" name="TextBox 47">
              <a:extLst>
                <a:ext uri="{FF2B5EF4-FFF2-40B4-BE49-F238E27FC236}">
                  <a16:creationId xmlns:a16="http://schemas.microsoft.com/office/drawing/2014/main" id="{8D745747-B14C-123B-EB77-4E40BFA43F7E}"/>
                </a:ext>
              </a:extLst>
            </p:cNvPr>
            <p:cNvSpPr txBox="1"/>
            <p:nvPr/>
          </p:nvSpPr>
          <p:spPr>
            <a:xfrm>
              <a:off x="10833325" y="2315098"/>
              <a:ext cx="1361539" cy="954107"/>
            </a:xfrm>
            <a:prstGeom prst="rect">
              <a:avLst/>
            </a:prstGeom>
            <a:noFill/>
          </p:spPr>
          <p:txBody>
            <a:bodyPr wrap="square">
              <a:spAutoFit/>
            </a:bodyPr>
            <a:lstStyle/>
            <a:p>
              <a:pPr algn="ctr"/>
              <a:r>
                <a:rPr lang="en-IN" sz="3200" b="1" i="0">
                  <a:solidFill>
                    <a:schemeClr val="bg1"/>
                  </a:solidFill>
                  <a:effectLst/>
                  <a:latin typeface="Amaranth" panose="02000503050000020004" pitchFamily="2" charset="0"/>
                </a:rPr>
                <a:t>10</a:t>
              </a:r>
            </a:p>
            <a:p>
              <a:pPr algn="ctr"/>
              <a:r>
                <a:rPr lang="en-IN" sz="1200" b="1" i="0">
                  <a:solidFill>
                    <a:schemeClr val="bg1"/>
                  </a:solidFill>
                  <a:effectLst/>
                  <a:latin typeface="Amaranth" panose="02000503050000020004" pitchFamily="2" charset="0"/>
                </a:rPr>
                <a:t>Marketing and Promotion</a:t>
              </a:r>
              <a:endParaRPr lang="en-IN" sz="1200" b="1">
                <a:solidFill>
                  <a:schemeClr val="bg1"/>
                </a:solidFill>
                <a:latin typeface="Amaranth" panose="02000503050000020004" pitchFamily="2" charset="0"/>
              </a:endParaRPr>
            </a:p>
          </p:txBody>
        </p:sp>
      </p:grpSp>
      <p:sp>
        <p:nvSpPr>
          <p:cNvPr id="71" name="TextBox 70">
            <a:extLst>
              <a:ext uri="{FF2B5EF4-FFF2-40B4-BE49-F238E27FC236}">
                <a16:creationId xmlns:a16="http://schemas.microsoft.com/office/drawing/2014/main" id="{3A1F7DBD-CB25-8ED6-74F2-DB916D1161EE}"/>
              </a:ext>
            </a:extLst>
          </p:cNvPr>
          <p:cNvSpPr txBox="1"/>
          <p:nvPr/>
        </p:nvSpPr>
        <p:spPr>
          <a:xfrm>
            <a:off x="807828" y="1344974"/>
            <a:ext cx="10588616" cy="1107996"/>
          </a:xfrm>
          <a:prstGeom prst="rect">
            <a:avLst/>
          </a:prstGeom>
          <a:noFill/>
        </p:spPr>
        <p:txBody>
          <a:bodyPr wrap="square">
            <a:spAutoFit/>
          </a:bodyPr>
          <a:lstStyle/>
          <a:p>
            <a:r>
              <a:rPr lang="en-US" sz="1100">
                <a:solidFill>
                  <a:schemeClr val="bg1"/>
                </a:solidFill>
                <a:latin typeface="Roboto Light" panose="02000000000000000000" pitchFamily="2" charset="0"/>
                <a:ea typeface="Roboto Light" panose="02000000000000000000" pitchFamily="2" charset="0"/>
              </a:rPr>
              <a:t>The Hathor Union App Development Scope entails a holistic approach, commencing with a thorough project overview that aligns with Hathor Union's objectives and target audience. We will meticulously incorporate client-specific requirements, emphasizing a balance between essential functionalities and innovative design elements. Our technology stack will be thoughtfully chosen to ensure efficiency and scalability. The development timeline will outline key milestones, promoting timely delivery, and client involvement will be actively encouraged throughout the process. Rigorous testing, strategic deployment, and a robust post-launch support plan will ensure a seamless app experience. The scope also encompasses a transparent budget breakdown, resource allocation, and risk management strategies, creating a collaborative framework for successful app development.</a:t>
            </a:r>
            <a:endParaRPr lang="en-IN" sz="1100">
              <a:solidFill>
                <a:schemeClr val="bg1"/>
              </a:solidFill>
              <a:latin typeface="Roboto Light" panose="02000000000000000000" pitchFamily="2" charset="0"/>
              <a:ea typeface="Roboto Light" panose="02000000000000000000" pitchFamily="2" charset="0"/>
            </a:endParaRPr>
          </a:p>
        </p:txBody>
      </p:sp>
      <p:cxnSp>
        <p:nvCxnSpPr>
          <p:cNvPr id="79" name="Straight Connector 78">
            <a:extLst>
              <a:ext uri="{FF2B5EF4-FFF2-40B4-BE49-F238E27FC236}">
                <a16:creationId xmlns:a16="http://schemas.microsoft.com/office/drawing/2014/main" id="{6F160304-28A9-58AB-D3D6-078C8506A332}"/>
              </a:ext>
            </a:extLst>
          </p:cNvPr>
          <p:cNvCxnSpPr>
            <a:cxnSpLocks/>
          </p:cNvCxnSpPr>
          <p:nvPr/>
        </p:nvCxnSpPr>
        <p:spPr>
          <a:xfrm>
            <a:off x="826495" y="2565000"/>
            <a:ext cx="10433565" cy="0"/>
          </a:xfrm>
          <a:prstGeom prst="line">
            <a:avLst/>
          </a:prstGeom>
          <a:ln w="28575">
            <a:solidFill>
              <a:schemeClr val="bg1">
                <a:lumMod val="95000"/>
                <a:alpha val="25000"/>
              </a:schemeClr>
            </a:solidFill>
          </a:ln>
        </p:spPr>
        <p:style>
          <a:lnRef idx="1">
            <a:schemeClr val="accent1"/>
          </a:lnRef>
          <a:fillRef idx="0">
            <a:schemeClr val="accent1"/>
          </a:fillRef>
          <a:effectRef idx="0">
            <a:schemeClr val="accent1"/>
          </a:effectRef>
          <a:fontRef idx="minor">
            <a:schemeClr val="tx1"/>
          </a:fontRef>
        </p:style>
      </p:cxnSp>
      <p:sp>
        <p:nvSpPr>
          <p:cNvPr id="92" name="TextBox 91">
            <a:extLst>
              <a:ext uri="{FF2B5EF4-FFF2-40B4-BE49-F238E27FC236}">
                <a16:creationId xmlns:a16="http://schemas.microsoft.com/office/drawing/2014/main" id="{0B12545A-1B72-AED9-2F08-C859041045C1}"/>
              </a:ext>
            </a:extLst>
          </p:cNvPr>
          <p:cNvSpPr txBox="1"/>
          <p:nvPr/>
        </p:nvSpPr>
        <p:spPr>
          <a:xfrm>
            <a:off x="818128" y="663449"/>
            <a:ext cx="2697158" cy="707886"/>
          </a:xfrm>
          <a:prstGeom prst="rect">
            <a:avLst/>
          </a:prstGeom>
          <a:noFill/>
        </p:spPr>
        <p:txBody>
          <a:bodyPr wrap="square">
            <a:spAutoFit/>
          </a:bodyPr>
          <a:lstStyle/>
          <a:p>
            <a:r>
              <a:rPr lang="en-US" sz="4000" b="1">
                <a:gradFill>
                  <a:gsLst>
                    <a:gs pos="100000">
                      <a:srgbClr val="FFC955"/>
                    </a:gs>
                    <a:gs pos="24000">
                      <a:srgbClr val="FF7B00"/>
                    </a:gs>
                  </a:gsLst>
                  <a:lin ang="0" scaled="0"/>
                </a:gradFill>
                <a:latin typeface="Amaranth" panose="02000503050000020004" pitchFamily="2" charset="0"/>
              </a:rPr>
              <a:t>Scope</a:t>
            </a:r>
            <a:endParaRPr lang="en-IN" sz="4000"/>
          </a:p>
        </p:txBody>
      </p:sp>
    </p:spTree>
    <p:extLst>
      <p:ext uri="{BB962C8B-B14F-4D97-AF65-F5344CB8AC3E}">
        <p14:creationId xmlns:p14="http://schemas.microsoft.com/office/powerpoint/2010/main" val="8293319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D75E44D-625B-EC34-C830-4F2F777CEEFC}"/>
              </a:ext>
            </a:extLst>
          </p:cNvPr>
          <p:cNvSpPr txBox="1"/>
          <p:nvPr/>
        </p:nvSpPr>
        <p:spPr>
          <a:xfrm>
            <a:off x="551407" y="650655"/>
            <a:ext cx="5497552" cy="707886"/>
          </a:xfrm>
          <a:prstGeom prst="rect">
            <a:avLst/>
          </a:prstGeom>
          <a:noFill/>
        </p:spPr>
        <p:txBody>
          <a:bodyPr wrap="square">
            <a:spAutoFit/>
          </a:bodyPr>
          <a:lstStyle/>
          <a:p>
            <a:pPr algn="ctr"/>
            <a:r>
              <a:rPr lang="en-US" sz="4000" b="1">
                <a:gradFill>
                  <a:gsLst>
                    <a:gs pos="100000">
                      <a:srgbClr val="FFC955"/>
                    </a:gs>
                    <a:gs pos="24000">
                      <a:srgbClr val="FF7B00"/>
                    </a:gs>
                  </a:gsLst>
                  <a:lin ang="0" scaled="0"/>
                </a:gradFill>
                <a:latin typeface="Amaranth" panose="02000503050000020004" pitchFamily="2" charset="0"/>
              </a:rPr>
              <a:t>Technology Suggestion</a:t>
            </a:r>
            <a:endParaRPr lang="en-IN" sz="4000"/>
          </a:p>
        </p:txBody>
      </p:sp>
      <p:sp>
        <p:nvSpPr>
          <p:cNvPr id="45" name="TextBox 44">
            <a:extLst>
              <a:ext uri="{FF2B5EF4-FFF2-40B4-BE49-F238E27FC236}">
                <a16:creationId xmlns:a16="http://schemas.microsoft.com/office/drawing/2014/main" id="{FD1208A0-2DD4-0898-8EE9-4C805729B4C6}"/>
              </a:ext>
            </a:extLst>
          </p:cNvPr>
          <p:cNvSpPr txBox="1"/>
          <p:nvPr/>
        </p:nvSpPr>
        <p:spPr>
          <a:xfrm>
            <a:off x="843970" y="1303046"/>
            <a:ext cx="10478365" cy="769441"/>
          </a:xfrm>
          <a:prstGeom prst="rect">
            <a:avLst/>
          </a:prstGeom>
          <a:noFill/>
        </p:spPr>
        <p:txBody>
          <a:bodyPr wrap="square" rtlCol="0">
            <a:spAutoFit/>
          </a:bodyPr>
          <a:lstStyle/>
          <a:p>
            <a:pPr algn="l"/>
            <a:r>
              <a:rPr lang="en-US" sz="1100" i="0" u="none" strike="noStrike" baseline="0">
                <a:solidFill>
                  <a:schemeClr val="bg1"/>
                </a:solidFill>
                <a:latin typeface="Roboto Light" panose="02000000000000000000" pitchFamily="2" charset="0"/>
                <a:ea typeface="Roboto Light" panose="02000000000000000000" pitchFamily="2" charset="0"/>
              </a:rPr>
              <a:t>At Hathor Union, our dedicated team actively engages with clients, providing tailored technology recommendations specifically focused on optimizing their app development endeavors. Through strategic insights, we empower clients to embrace state-of-the-art technologies, not only meeting their immediate app requirements but also positioning them for sustainable growth. Fostering a collaborative environment, we guide informed decision-making, allowing clients to harness the latest advancements for enhanced app efficiency, functionality, and a competitive edge in the dynamic landscape of app development.</a:t>
            </a:r>
            <a:endParaRPr lang="en-IN" sz="900">
              <a:solidFill>
                <a:schemeClr val="bg1"/>
              </a:solidFill>
              <a:latin typeface="Roboto Light" panose="02000000000000000000" pitchFamily="2" charset="0"/>
              <a:ea typeface="Roboto Light" panose="02000000000000000000" pitchFamily="2" charset="0"/>
            </a:endParaRPr>
          </a:p>
        </p:txBody>
      </p:sp>
      <p:grpSp>
        <p:nvGrpSpPr>
          <p:cNvPr id="2127" name="Group 2126">
            <a:extLst>
              <a:ext uri="{FF2B5EF4-FFF2-40B4-BE49-F238E27FC236}">
                <a16:creationId xmlns:a16="http://schemas.microsoft.com/office/drawing/2014/main" id="{B907A275-8C6C-FE2A-858C-57B55395BBD4}"/>
              </a:ext>
            </a:extLst>
          </p:cNvPr>
          <p:cNvGrpSpPr/>
          <p:nvPr/>
        </p:nvGrpSpPr>
        <p:grpSpPr>
          <a:xfrm>
            <a:off x="1776000" y="2392200"/>
            <a:ext cx="8122292" cy="3335360"/>
            <a:chOff x="2072934" y="2225150"/>
            <a:chExt cx="8122292" cy="3335360"/>
          </a:xfrm>
        </p:grpSpPr>
        <p:grpSp>
          <p:nvGrpSpPr>
            <p:cNvPr id="2128" name="Group 2127">
              <a:extLst>
                <a:ext uri="{FF2B5EF4-FFF2-40B4-BE49-F238E27FC236}">
                  <a16:creationId xmlns:a16="http://schemas.microsoft.com/office/drawing/2014/main" id="{EFF69F8B-C824-F0ED-0DCE-D9BA4703C358}"/>
                </a:ext>
              </a:extLst>
            </p:cNvPr>
            <p:cNvGrpSpPr/>
            <p:nvPr/>
          </p:nvGrpSpPr>
          <p:grpSpPr>
            <a:xfrm>
              <a:off x="2077937" y="3997997"/>
              <a:ext cx="8037364" cy="713844"/>
              <a:chOff x="688536" y="3936248"/>
              <a:chExt cx="8037364" cy="713844"/>
            </a:xfrm>
          </p:grpSpPr>
          <p:grpSp>
            <p:nvGrpSpPr>
              <p:cNvPr id="2159" name="Group 2158">
                <a:extLst>
                  <a:ext uri="{FF2B5EF4-FFF2-40B4-BE49-F238E27FC236}">
                    <a16:creationId xmlns:a16="http://schemas.microsoft.com/office/drawing/2014/main" id="{EB536F01-6D61-CAA9-851F-D3A3DA87A2CC}"/>
                  </a:ext>
                </a:extLst>
              </p:cNvPr>
              <p:cNvGrpSpPr/>
              <p:nvPr/>
            </p:nvGrpSpPr>
            <p:grpSpPr>
              <a:xfrm>
                <a:off x="4737142" y="3936248"/>
                <a:ext cx="1901112" cy="693049"/>
                <a:chOff x="3864059" y="4151150"/>
                <a:chExt cx="2249642" cy="716920"/>
              </a:xfrm>
            </p:grpSpPr>
            <p:sp>
              <p:nvSpPr>
                <p:cNvPr id="2167" name="Rectangle 2166">
                  <a:extLst>
                    <a:ext uri="{FF2B5EF4-FFF2-40B4-BE49-F238E27FC236}">
                      <a16:creationId xmlns:a16="http://schemas.microsoft.com/office/drawing/2014/main" id="{39489502-FC91-0F4A-97EA-A9FABD3EB7FF}"/>
                    </a:ext>
                  </a:extLst>
                </p:cNvPr>
                <p:cNvSpPr/>
                <p:nvPr/>
              </p:nvSpPr>
              <p:spPr>
                <a:xfrm>
                  <a:off x="3864059" y="4151150"/>
                  <a:ext cx="2249642" cy="716920"/>
                </a:xfrm>
                <a:prstGeom prst="rect">
                  <a:avLst/>
                </a:prstGeom>
                <a:solidFill>
                  <a:schemeClr val="bg1"/>
                </a:solidFill>
                <a:ln>
                  <a:noFill/>
                </a:ln>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168" name="Picture 2167">
                  <a:extLst>
                    <a:ext uri="{FF2B5EF4-FFF2-40B4-BE49-F238E27FC236}">
                      <a16:creationId xmlns:a16="http://schemas.microsoft.com/office/drawing/2014/main" id="{7110444E-5BCC-AA98-46F4-9D627A9BA1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23622" y="4333845"/>
                  <a:ext cx="1720397" cy="499991"/>
                </a:xfrm>
                <a:prstGeom prst="rect">
                  <a:avLst/>
                </a:prstGeom>
              </p:spPr>
            </p:pic>
          </p:grpSp>
          <p:grpSp>
            <p:nvGrpSpPr>
              <p:cNvPr id="2160" name="Group 2159">
                <a:extLst>
                  <a:ext uri="{FF2B5EF4-FFF2-40B4-BE49-F238E27FC236}">
                    <a16:creationId xmlns:a16="http://schemas.microsoft.com/office/drawing/2014/main" id="{414834D6-1E23-C6DE-DBEA-846C57E5D9DC}"/>
                  </a:ext>
                </a:extLst>
              </p:cNvPr>
              <p:cNvGrpSpPr/>
              <p:nvPr/>
            </p:nvGrpSpPr>
            <p:grpSpPr>
              <a:xfrm>
                <a:off x="6731018" y="3944119"/>
                <a:ext cx="1994882" cy="693049"/>
                <a:chOff x="3846359" y="4915653"/>
                <a:chExt cx="2249641" cy="716920"/>
              </a:xfrm>
            </p:grpSpPr>
            <p:sp>
              <p:nvSpPr>
                <p:cNvPr id="2165" name="Rectangle 2164">
                  <a:extLst>
                    <a:ext uri="{FF2B5EF4-FFF2-40B4-BE49-F238E27FC236}">
                      <a16:creationId xmlns:a16="http://schemas.microsoft.com/office/drawing/2014/main" id="{4D75C8C5-7ECE-02F2-5A8D-84A617E3E2D1}"/>
                    </a:ext>
                  </a:extLst>
                </p:cNvPr>
                <p:cNvSpPr/>
                <p:nvPr/>
              </p:nvSpPr>
              <p:spPr>
                <a:xfrm>
                  <a:off x="3846359" y="4915653"/>
                  <a:ext cx="2249641" cy="716920"/>
                </a:xfrm>
                <a:prstGeom prst="rect">
                  <a:avLst/>
                </a:prstGeom>
                <a:solidFill>
                  <a:schemeClr val="bg1"/>
                </a:solidFill>
                <a:ln>
                  <a:noFill/>
                </a:ln>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166" name="Picture 2165">
                  <a:extLst>
                    <a:ext uri="{FF2B5EF4-FFF2-40B4-BE49-F238E27FC236}">
                      <a16:creationId xmlns:a16="http://schemas.microsoft.com/office/drawing/2014/main" id="{1A43786A-4416-28A1-9122-CED787423C0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27545" y="5058638"/>
                  <a:ext cx="887267" cy="479332"/>
                </a:xfrm>
                <a:prstGeom prst="rect">
                  <a:avLst/>
                </a:prstGeom>
              </p:spPr>
            </p:pic>
          </p:grpSp>
          <p:grpSp>
            <p:nvGrpSpPr>
              <p:cNvPr id="2161" name="Group 2160">
                <a:extLst>
                  <a:ext uri="{FF2B5EF4-FFF2-40B4-BE49-F238E27FC236}">
                    <a16:creationId xmlns:a16="http://schemas.microsoft.com/office/drawing/2014/main" id="{3D403AA2-3773-C6E8-2104-F9FF68B6AEEA}"/>
                  </a:ext>
                </a:extLst>
              </p:cNvPr>
              <p:cNvGrpSpPr/>
              <p:nvPr/>
            </p:nvGrpSpPr>
            <p:grpSpPr>
              <a:xfrm>
                <a:off x="2542784" y="3950030"/>
                <a:ext cx="2087337" cy="685251"/>
                <a:chOff x="3421542" y="3548098"/>
                <a:chExt cx="2326844" cy="735702"/>
              </a:xfrm>
            </p:grpSpPr>
            <p:sp>
              <p:nvSpPr>
                <p:cNvPr id="2163" name="Rectangle 2162">
                  <a:extLst>
                    <a:ext uri="{FF2B5EF4-FFF2-40B4-BE49-F238E27FC236}">
                      <a16:creationId xmlns:a16="http://schemas.microsoft.com/office/drawing/2014/main" id="{19921433-41B6-A722-57FC-89C0BA5B6A0A}"/>
                    </a:ext>
                  </a:extLst>
                </p:cNvPr>
                <p:cNvSpPr/>
                <p:nvPr/>
              </p:nvSpPr>
              <p:spPr>
                <a:xfrm>
                  <a:off x="3421542" y="3548098"/>
                  <a:ext cx="2326844" cy="735702"/>
                </a:xfrm>
                <a:prstGeom prst="rect">
                  <a:avLst/>
                </a:prstGeom>
                <a:solidFill>
                  <a:schemeClr val="bg1"/>
                </a:solidFill>
                <a:ln>
                  <a:noFill/>
                </a:ln>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164" name="Picture 2163">
                  <a:extLst>
                    <a:ext uri="{FF2B5EF4-FFF2-40B4-BE49-F238E27FC236}">
                      <a16:creationId xmlns:a16="http://schemas.microsoft.com/office/drawing/2014/main" id="{EBBAAE0F-6183-56A7-D3A3-214D2CFD306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37044" y="3648192"/>
                  <a:ext cx="1587791" cy="427339"/>
                </a:xfrm>
                <a:prstGeom prst="rect">
                  <a:avLst/>
                </a:prstGeom>
              </p:spPr>
            </p:pic>
          </p:grpSp>
          <p:sp>
            <p:nvSpPr>
              <p:cNvPr id="2162" name="Rectangle 2161">
                <a:extLst>
                  <a:ext uri="{FF2B5EF4-FFF2-40B4-BE49-F238E27FC236}">
                    <a16:creationId xmlns:a16="http://schemas.microsoft.com/office/drawing/2014/main" id="{51FB73AB-2501-7822-AB01-BD9B8A6CC4F6}"/>
                  </a:ext>
                </a:extLst>
              </p:cNvPr>
              <p:cNvSpPr/>
              <p:nvPr/>
            </p:nvSpPr>
            <p:spPr>
              <a:xfrm>
                <a:off x="688536" y="3962239"/>
                <a:ext cx="1743881" cy="687853"/>
              </a:xfrm>
              <a:prstGeom prst="rect">
                <a:avLst/>
              </a:prstGeom>
              <a:gradFill>
                <a:gsLst>
                  <a:gs pos="0">
                    <a:schemeClr val="bg1">
                      <a:alpha val="39000"/>
                    </a:schemeClr>
                  </a:gs>
                  <a:gs pos="100000">
                    <a:schemeClr val="tx1">
                      <a:alpha val="0"/>
                    </a:schemeClr>
                  </a:gs>
                </a:gsLst>
                <a:lin ang="0" scaled="1"/>
              </a:gradFill>
              <a:ln>
                <a:gradFill flip="none" rotWithShape="1">
                  <a:gsLst>
                    <a:gs pos="0">
                      <a:schemeClr val="accent3">
                        <a:lumMod val="5000"/>
                        <a:lumOff val="95000"/>
                        <a:alpha val="56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b="1" i="0" u="none" strike="noStrike" baseline="0">
                    <a:solidFill>
                      <a:schemeClr val="bg1"/>
                    </a:solidFill>
                    <a:latin typeface="Qanelas-Bold"/>
                  </a:rPr>
                  <a:t>BACKEND CODE BASE</a:t>
                </a:r>
                <a:endParaRPr lang="en-US" sz="1200">
                  <a:solidFill>
                    <a:schemeClr val="bg1"/>
                  </a:solidFill>
                </a:endParaRPr>
              </a:p>
            </p:txBody>
          </p:sp>
        </p:grpSp>
        <p:grpSp>
          <p:nvGrpSpPr>
            <p:cNvPr id="2129" name="Group 2128">
              <a:extLst>
                <a:ext uri="{FF2B5EF4-FFF2-40B4-BE49-F238E27FC236}">
                  <a16:creationId xmlns:a16="http://schemas.microsoft.com/office/drawing/2014/main" id="{29901261-5535-64E8-8247-1631FD36CF10}"/>
                </a:ext>
              </a:extLst>
            </p:cNvPr>
            <p:cNvGrpSpPr/>
            <p:nvPr/>
          </p:nvGrpSpPr>
          <p:grpSpPr>
            <a:xfrm>
              <a:off x="2095866" y="3092269"/>
              <a:ext cx="8011068" cy="798314"/>
              <a:chOff x="706465" y="5580046"/>
              <a:chExt cx="8011068" cy="798318"/>
            </a:xfrm>
          </p:grpSpPr>
          <p:sp>
            <p:nvSpPr>
              <p:cNvPr id="2153" name="Rectangle 2152">
                <a:extLst>
                  <a:ext uri="{FF2B5EF4-FFF2-40B4-BE49-F238E27FC236}">
                    <a16:creationId xmlns:a16="http://schemas.microsoft.com/office/drawing/2014/main" id="{2F098807-B84E-0758-0D9D-CF0BCD149F56}"/>
                  </a:ext>
                </a:extLst>
              </p:cNvPr>
              <p:cNvSpPr/>
              <p:nvPr/>
            </p:nvSpPr>
            <p:spPr>
              <a:xfrm>
                <a:off x="6722651" y="5580046"/>
                <a:ext cx="1994882" cy="769441"/>
              </a:xfrm>
              <a:prstGeom prst="rect">
                <a:avLst/>
              </a:prstGeom>
              <a:solidFill>
                <a:schemeClr val="bg1"/>
              </a:solidFill>
              <a:ln>
                <a:noFill/>
              </a:ln>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b="1">
                  <a:solidFill>
                    <a:schemeClr val="tx1"/>
                  </a:solidFill>
                  <a:latin typeface="Roboto" panose="02000000000000000000" pitchFamily="2" charset="0"/>
                  <a:ea typeface="Roboto" panose="02000000000000000000" pitchFamily="2" charset="0"/>
                </a:endParaRPr>
              </a:p>
            </p:txBody>
          </p:sp>
          <p:sp>
            <p:nvSpPr>
              <p:cNvPr id="2154" name="Rectangle 2153">
                <a:extLst>
                  <a:ext uri="{FF2B5EF4-FFF2-40B4-BE49-F238E27FC236}">
                    <a16:creationId xmlns:a16="http://schemas.microsoft.com/office/drawing/2014/main" id="{42486D91-503C-253F-5ADD-79860EE451A9}"/>
                  </a:ext>
                </a:extLst>
              </p:cNvPr>
              <p:cNvSpPr/>
              <p:nvPr/>
            </p:nvSpPr>
            <p:spPr>
              <a:xfrm>
                <a:off x="706465" y="5625005"/>
                <a:ext cx="1743881" cy="753359"/>
              </a:xfrm>
              <a:prstGeom prst="rect">
                <a:avLst/>
              </a:prstGeom>
              <a:gradFill>
                <a:gsLst>
                  <a:gs pos="0">
                    <a:schemeClr val="bg1">
                      <a:alpha val="39000"/>
                    </a:schemeClr>
                  </a:gs>
                  <a:gs pos="100000">
                    <a:schemeClr val="tx1">
                      <a:alpha val="0"/>
                    </a:schemeClr>
                  </a:gs>
                </a:gsLst>
                <a:lin ang="0" scaled="1"/>
              </a:gradFill>
              <a:ln>
                <a:gradFill flip="none" rotWithShape="1">
                  <a:gsLst>
                    <a:gs pos="0">
                      <a:schemeClr val="accent3">
                        <a:lumMod val="5000"/>
                        <a:lumOff val="95000"/>
                        <a:alpha val="56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b="1" i="0" u="none" strike="noStrike" baseline="0">
                    <a:solidFill>
                      <a:schemeClr val="bg1"/>
                    </a:solidFill>
                    <a:latin typeface="Qanelas-Bold"/>
                  </a:rPr>
                  <a:t>FRONT END CODE BASE</a:t>
                </a:r>
                <a:endParaRPr lang="en-US" sz="1200">
                  <a:solidFill>
                    <a:schemeClr val="bg1"/>
                  </a:solidFill>
                </a:endParaRPr>
              </a:p>
            </p:txBody>
          </p:sp>
          <p:grpSp>
            <p:nvGrpSpPr>
              <p:cNvPr id="2155" name="Group 2154">
                <a:extLst>
                  <a:ext uri="{FF2B5EF4-FFF2-40B4-BE49-F238E27FC236}">
                    <a16:creationId xmlns:a16="http://schemas.microsoft.com/office/drawing/2014/main" id="{3EA114FE-1672-ABDA-6111-0156C25886CA}"/>
                  </a:ext>
                </a:extLst>
              </p:cNvPr>
              <p:cNvGrpSpPr/>
              <p:nvPr/>
            </p:nvGrpSpPr>
            <p:grpSpPr>
              <a:xfrm>
                <a:off x="2542786" y="5582929"/>
                <a:ext cx="5797753" cy="778241"/>
                <a:chOff x="8837254" y="2705414"/>
                <a:chExt cx="7020948" cy="677500"/>
              </a:xfrm>
            </p:grpSpPr>
            <p:sp>
              <p:nvSpPr>
                <p:cNvPr id="2157" name="Rectangle 2156">
                  <a:extLst>
                    <a:ext uri="{FF2B5EF4-FFF2-40B4-BE49-F238E27FC236}">
                      <a16:creationId xmlns:a16="http://schemas.microsoft.com/office/drawing/2014/main" id="{5E7AA410-6057-30CA-985D-B54948625FA0}"/>
                    </a:ext>
                  </a:extLst>
                </p:cNvPr>
                <p:cNvSpPr/>
                <p:nvPr/>
              </p:nvSpPr>
              <p:spPr>
                <a:xfrm>
                  <a:off x="8837254" y="2736003"/>
                  <a:ext cx="2527718" cy="646911"/>
                </a:xfrm>
                <a:prstGeom prst="rect">
                  <a:avLst/>
                </a:prstGeom>
                <a:solidFill>
                  <a:schemeClr val="bg1"/>
                </a:solidFill>
                <a:ln>
                  <a:noFill/>
                </a:ln>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158" name="Picture 10" descr="React logo landscape transparent PNG - StickPNG">
                  <a:extLst>
                    <a:ext uri="{FF2B5EF4-FFF2-40B4-BE49-F238E27FC236}">
                      <a16:creationId xmlns:a16="http://schemas.microsoft.com/office/drawing/2014/main" id="{241C133E-4D8F-BE4A-991D-D77C3C614EBB}"/>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4375765" y="2705414"/>
                  <a:ext cx="1482437" cy="646911"/>
                </a:xfrm>
                <a:prstGeom prst="rect">
                  <a:avLst/>
                </a:prstGeom>
                <a:noFill/>
                <a:extLst>
                  <a:ext uri="{909E8E84-426E-40DD-AFC4-6F175D3DCCD1}">
                    <a14:hiddenFill xmlns:a14="http://schemas.microsoft.com/office/drawing/2010/main">
                      <a:solidFill>
                        <a:srgbClr val="FFFFFF"/>
                      </a:solidFill>
                    </a14:hiddenFill>
                  </a:ext>
                </a:extLst>
              </p:spPr>
            </p:pic>
          </p:grpSp>
          <p:sp>
            <p:nvSpPr>
              <p:cNvPr id="2156" name="Rectangle 2155">
                <a:extLst>
                  <a:ext uri="{FF2B5EF4-FFF2-40B4-BE49-F238E27FC236}">
                    <a16:creationId xmlns:a16="http://schemas.microsoft.com/office/drawing/2014/main" id="{3134D4B7-D437-FFCE-1D83-96AB8FF61694}"/>
                  </a:ext>
                </a:extLst>
              </p:cNvPr>
              <p:cNvSpPr/>
              <p:nvPr/>
            </p:nvSpPr>
            <p:spPr>
              <a:xfrm>
                <a:off x="4741445" y="5596665"/>
                <a:ext cx="1896809" cy="752970"/>
              </a:xfrm>
              <a:prstGeom prst="rect">
                <a:avLst/>
              </a:prstGeom>
              <a:solidFill>
                <a:schemeClr val="bg1"/>
              </a:solidFill>
              <a:ln>
                <a:noFill/>
              </a:ln>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2130" name="Group 2129">
              <a:extLst>
                <a:ext uri="{FF2B5EF4-FFF2-40B4-BE49-F238E27FC236}">
                  <a16:creationId xmlns:a16="http://schemas.microsoft.com/office/drawing/2014/main" id="{4BA26979-7C17-C408-F936-8B35123C2E6D}"/>
                </a:ext>
              </a:extLst>
            </p:cNvPr>
            <p:cNvGrpSpPr/>
            <p:nvPr/>
          </p:nvGrpSpPr>
          <p:grpSpPr>
            <a:xfrm>
              <a:off x="2072934" y="2225150"/>
              <a:ext cx="8122292" cy="3335360"/>
              <a:chOff x="2072934" y="2225150"/>
              <a:chExt cx="8122292" cy="3335360"/>
            </a:xfrm>
          </p:grpSpPr>
          <p:pic>
            <p:nvPicPr>
              <p:cNvPr id="2131" name="Picture 4" descr="React Native App Development: Create Cross-Platform Mobile ...">
                <a:extLst>
                  <a:ext uri="{FF2B5EF4-FFF2-40B4-BE49-F238E27FC236}">
                    <a16:creationId xmlns:a16="http://schemas.microsoft.com/office/drawing/2014/main" id="{361406DF-8E42-9825-A893-549182F09F0B}"/>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260366" y="3283804"/>
                <a:ext cx="1493486" cy="460202"/>
              </a:xfrm>
              <a:prstGeom prst="rect">
                <a:avLst/>
              </a:prstGeom>
              <a:noFill/>
              <a:extLst>
                <a:ext uri="{909E8E84-426E-40DD-AFC4-6F175D3DCCD1}">
                  <a14:hiddenFill xmlns:a14="http://schemas.microsoft.com/office/drawing/2010/main">
                    <a:solidFill>
                      <a:srgbClr val="FFFFFF"/>
                    </a:solidFill>
                  </a14:hiddenFill>
                </a:ext>
              </a:extLst>
            </p:spPr>
          </p:pic>
          <p:grpSp>
            <p:nvGrpSpPr>
              <p:cNvPr id="2132" name="Group 2131">
                <a:extLst>
                  <a:ext uri="{FF2B5EF4-FFF2-40B4-BE49-F238E27FC236}">
                    <a16:creationId xmlns:a16="http://schemas.microsoft.com/office/drawing/2014/main" id="{6F135157-C855-64C6-0659-C4190F5E906E}"/>
                  </a:ext>
                </a:extLst>
              </p:cNvPr>
              <p:cNvGrpSpPr/>
              <p:nvPr/>
            </p:nvGrpSpPr>
            <p:grpSpPr>
              <a:xfrm>
                <a:off x="2072934" y="2225150"/>
                <a:ext cx="8122292" cy="3335360"/>
                <a:chOff x="2072934" y="2225150"/>
                <a:chExt cx="8122292" cy="3335360"/>
              </a:xfrm>
            </p:grpSpPr>
            <p:grpSp>
              <p:nvGrpSpPr>
                <p:cNvPr id="2133" name="Group 2132">
                  <a:extLst>
                    <a:ext uri="{FF2B5EF4-FFF2-40B4-BE49-F238E27FC236}">
                      <a16:creationId xmlns:a16="http://schemas.microsoft.com/office/drawing/2014/main" id="{ACAF32AF-1084-9254-0628-9330D936C8D9}"/>
                    </a:ext>
                  </a:extLst>
                </p:cNvPr>
                <p:cNvGrpSpPr/>
                <p:nvPr/>
              </p:nvGrpSpPr>
              <p:grpSpPr>
                <a:xfrm>
                  <a:off x="2072934" y="2225150"/>
                  <a:ext cx="8122292" cy="766749"/>
                  <a:chOff x="683533" y="2225150"/>
                  <a:chExt cx="8122292" cy="766749"/>
                </a:xfrm>
              </p:grpSpPr>
              <p:sp>
                <p:nvSpPr>
                  <p:cNvPr id="2145" name="Rectangle 2144">
                    <a:extLst>
                      <a:ext uri="{FF2B5EF4-FFF2-40B4-BE49-F238E27FC236}">
                        <a16:creationId xmlns:a16="http://schemas.microsoft.com/office/drawing/2014/main" id="{85243459-79B6-E126-C632-785310938FC9}"/>
                      </a:ext>
                    </a:extLst>
                  </p:cNvPr>
                  <p:cNvSpPr/>
                  <p:nvPr/>
                </p:nvSpPr>
                <p:spPr>
                  <a:xfrm>
                    <a:off x="683533" y="2236075"/>
                    <a:ext cx="1766814" cy="745581"/>
                  </a:xfrm>
                  <a:prstGeom prst="rect">
                    <a:avLst/>
                  </a:prstGeom>
                  <a:gradFill>
                    <a:gsLst>
                      <a:gs pos="0">
                        <a:schemeClr val="bg1">
                          <a:alpha val="39000"/>
                        </a:schemeClr>
                      </a:gs>
                      <a:gs pos="100000">
                        <a:schemeClr val="tx1">
                          <a:alpha val="0"/>
                        </a:schemeClr>
                      </a:gs>
                    </a:gsLst>
                    <a:lin ang="0" scaled="1"/>
                  </a:gradFill>
                  <a:ln>
                    <a:gradFill flip="none" rotWithShape="1">
                      <a:gsLst>
                        <a:gs pos="0">
                          <a:schemeClr val="accent3">
                            <a:lumMod val="5000"/>
                            <a:lumOff val="95000"/>
                            <a:alpha val="56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b="1" i="0" u="none" strike="noStrike" baseline="0">
                        <a:solidFill>
                          <a:schemeClr val="bg1">
                            <a:lumMod val="95000"/>
                          </a:schemeClr>
                        </a:solidFill>
                        <a:latin typeface="Qanelas-Bold"/>
                      </a:rPr>
                      <a:t>UX UI Design</a:t>
                    </a:r>
                    <a:endParaRPr lang="en-US" sz="1200">
                      <a:solidFill>
                        <a:schemeClr val="bg1">
                          <a:lumMod val="95000"/>
                        </a:schemeClr>
                      </a:solidFill>
                    </a:endParaRPr>
                  </a:p>
                </p:txBody>
              </p:sp>
              <p:grpSp>
                <p:nvGrpSpPr>
                  <p:cNvPr id="2146" name="Group 2145">
                    <a:extLst>
                      <a:ext uri="{FF2B5EF4-FFF2-40B4-BE49-F238E27FC236}">
                        <a16:creationId xmlns:a16="http://schemas.microsoft.com/office/drawing/2014/main" id="{AB0B5CF4-F31B-D7D2-3D2F-C61A31D6B4F9}"/>
                      </a:ext>
                    </a:extLst>
                  </p:cNvPr>
                  <p:cNvGrpSpPr/>
                  <p:nvPr/>
                </p:nvGrpSpPr>
                <p:grpSpPr>
                  <a:xfrm>
                    <a:off x="2555882" y="2228845"/>
                    <a:ext cx="2074242" cy="745580"/>
                    <a:chOff x="343245" y="3172234"/>
                    <a:chExt cx="1799740" cy="646911"/>
                  </a:xfrm>
                </p:grpSpPr>
                <p:sp>
                  <p:nvSpPr>
                    <p:cNvPr id="2151" name="Rectangle 2150">
                      <a:extLst>
                        <a:ext uri="{FF2B5EF4-FFF2-40B4-BE49-F238E27FC236}">
                          <a16:creationId xmlns:a16="http://schemas.microsoft.com/office/drawing/2014/main" id="{B8BF7632-2D7B-5050-9739-D6D828809118}"/>
                        </a:ext>
                      </a:extLst>
                    </p:cNvPr>
                    <p:cNvSpPr/>
                    <p:nvPr/>
                  </p:nvSpPr>
                  <p:spPr>
                    <a:xfrm>
                      <a:off x="343245" y="3172234"/>
                      <a:ext cx="1799740" cy="646911"/>
                    </a:xfrm>
                    <a:prstGeom prst="rect">
                      <a:avLst/>
                    </a:prstGeom>
                    <a:solidFill>
                      <a:schemeClr val="bg1"/>
                    </a:solidFill>
                    <a:ln>
                      <a:noFill/>
                    </a:ln>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152" name="Picture 2" descr="Figma Logo PNG Transparent Images - PNG All">
                      <a:extLst>
                        <a:ext uri="{FF2B5EF4-FFF2-40B4-BE49-F238E27FC236}">
                          <a16:creationId xmlns:a16="http://schemas.microsoft.com/office/drawing/2014/main" id="{4BE03410-8370-413D-78CA-AEB8D2DD4CCE}"/>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73926" y="3333945"/>
                      <a:ext cx="938378" cy="448545"/>
                    </a:xfrm>
                    <a:prstGeom prst="rect">
                      <a:avLst/>
                    </a:prstGeom>
                    <a:noFill/>
                    <a:extLst>
                      <a:ext uri="{909E8E84-426E-40DD-AFC4-6F175D3DCCD1}">
                        <a14:hiddenFill xmlns:a14="http://schemas.microsoft.com/office/drawing/2010/main">
                          <a:solidFill>
                            <a:srgbClr val="FFFFFF"/>
                          </a:solidFill>
                        </a14:hiddenFill>
                      </a:ext>
                    </a:extLst>
                  </p:spPr>
                </p:pic>
              </p:grpSp>
              <p:sp>
                <p:nvSpPr>
                  <p:cNvPr id="2147" name="Rectangle 2146">
                    <a:extLst>
                      <a:ext uri="{FF2B5EF4-FFF2-40B4-BE49-F238E27FC236}">
                        <a16:creationId xmlns:a16="http://schemas.microsoft.com/office/drawing/2014/main" id="{5D6BA852-2463-43B9-D3CA-C4E87F4D05E6}"/>
                      </a:ext>
                    </a:extLst>
                  </p:cNvPr>
                  <p:cNvSpPr/>
                  <p:nvPr/>
                </p:nvSpPr>
                <p:spPr>
                  <a:xfrm>
                    <a:off x="6714286" y="2242329"/>
                    <a:ext cx="2015378" cy="749570"/>
                  </a:xfrm>
                  <a:prstGeom prst="rect">
                    <a:avLst/>
                  </a:prstGeom>
                  <a:solidFill>
                    <a:schemeClr val="bg1"/>
                  </a:solidFill>
                  <a:ln>
                    <a:noFill/>
                  </a:ln>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148" name="Group 2147">
                    <a:extLst>
                      <a:ext uri="{FF2B5EF4-FFF2-40B4-BE49-F238E27FC236}">
                        <a16:creationId xmlns:a16="http://schemas.microsoft.com/office/drawing/2014/main" id="{B408820D-E753-0663-6A33-AD65FAD1E72A}"/>
                      </a:ext>
                    </a:extLst>
                  </p:cNvPr>
                  <p:cNvGrpSpPr/>
                  <p:nvPr/>
                </p:nvGrpSpPr>
                <p:grpSpPr>
                  <a:xfrm>
                    <a:off x="4729078" y="2225150"/>
                    <a:ext cx="4076747" cy="756505"/>
                    <a:chOff x="339563" y="3933857"/>
                    <a:chExt cx="3570479" cy="662559"/>
                  </a:xfrm>
                </p:grpSpPr>
                <p:sp>
                  <p:nvSpPr>
                    <p:cNvPr id="2149" name="Rectangle 2148">
                      <a:extLst>
                        <a:ext uri="{FF2B5EF4-FFF2-40B4-BE49-F238E27FC236}">
                          <a16:creationId xmlns:a16="http://schemas.microsoft.com/office/drawing/2014/main" id="{3A150D89-D28A-C45C-C22F-2022A70404EB}"/>
                        </a:ext>
                      </a:extLst>
                    </p:cNvPr>
                    <p:cNvSpPr/>
                    <p:nvPr/>
                  </p:nvSpPr>
                  <p:spPr>
                    <a:xfrm>
                      <a:off x="339563" y="3933857"/>
                      <a:ext cx="1657332" cy="659463"/>
                    </a:xfrm>
                    <a:prstGeom prst="rect">
                      <a:avLst/>
                    </a:prstGeom>
                    <a:solidFill>
                      <a:schemeClr val="bg1"/>
                    </a:solidFill>
                    <a:ln>
                      <a:noFill/>
                    </a:ln>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150" name="Picture 66" descr="Adobe Illustrator Cc 2020 Logo Png, Transparent Png - vhv">
                      <a:extLst>
                        <a:ext uri="{FF2B5EF4-FFF2-40B4-BE49-F238E27FC236}">
                          <a16:creationId xmlns:a16="http://schemas.microsoft.com/office/drawing/2014/main" id="{BEEB9B4D-7620-1708-C3F3-638B9D35CD19}"/>
                        </a:ext>
                      </a:extLst>
                    </p:cNvPr>
                    <p:cNvPicPr>
                      <a:picLocks noChangeAspect="1" noChangeArrowheads="1"/>
                    </p:cNvPicPr>
                    <p:nvPr/>
                  </p:nvPicPr>
                  <p:blipFill>
                    <a:blip r:embed="rId8" cstate="print">
                      <a:extLst>
                        <a:ext uri="{BEBA8EAE-BF5A-486C-A8C5-ECC9F3942E4B}">
                          <a14:imgProps xmlns:a14="http://schemas.microsoft.com/office/drawing/2010/main">
                            <a14:imgLayer r:embed="rId9">
                              <a14:imgEffect>
                                <a14:backgroundRemoval t="10000" b="90000" l="10000" r="90000">
                                  <a14:foregroundMark x1="42093" y1="24254" x2="42093" y2="24254"/>
                                  <a14:foregroundMark x1="48256" y1="32463" x2="48256" y2="32463"/>
                                  <a14:foregroundMark x1="50349" y1="35075" x2="50349" y2="35075"/>
                                  <a14:foregroundMark x1="55930" y1="31716" x2="55930" y2="31716"/>
                                  <a14:foregroundMark x1="60814" y1="30597" x2="60814" y2="30597"/>
                                  <a14:foregroundMark x1="58953" y1="38806" x2="58953" y2="38806"/>
                                  <a14:foregroundMark x1="68488" y1="35075" x2="68488" y2="35075"/>
                                  <a14:foregroundMark x1="45581" y1="59328" x2="45581" y2="59328"/>
                                  <a14:foregroundMark x1="47674" y1="59328" x2="47674" y2="59328"/>
                                  <a14:foregroundMark x1="49651" y1="58209" x2="49651" y2="58209"/>
                                  <a14:foregroundMark x1="51628" y1="65672" x2="51628" y2="65672"/>
                                  <a14:foregroundMark x1="57209" y1="64552" x2="57209" y2="64552"/>
                                  <a14:foregroundMark x1="64070" y1="64552" x2="64070" y2="64552"/>
                                  <a14:foregroundMark x1="72442" y1="67910" x2="72442" y2="67910"/>
                                  <a14:foregroundMark x1="75116" y1="70896" x2="75116" y2="70896"/>
                                  <a14:foregroundMark x1="80698" y1="67537" x2="80698" y2="67537"/>
                                </a14:backgroundRemoval>
                              </a14:imgEffect>
                            </a14:imgLayer>
                          </a14:imgProps>
                        </a:ext>
                        <a:ext uri="{28A0092B-C50C-407E-A947-70E740481C1C}">
                          <a14:useLocalDpi xmlns:a14="http://schemas.microsoft.com/office/drawing/2010/main" val="0"/>
                        </a:ext>
                      </a:extLst>
                    </a:blip>
                    <a:srcRect/>
                    <a:stretch>
                      <a:fillRect/>
                    </a:stretch>
                  </p:blipFill>
                  <p:spPr bwMode="auto">
                    <a:xfrm>
                      <a:off x="2022891" y="4008328"/>
                      <a:ext cx="1887151" cy="588088"/>
                    </a:xfrm>
                    <a:prstGeom prst="rect">
                      <a:avLst/>
                    </a:prstGeom>
                    <a:noFill/>
                    <a:extLst>
                      <a:ext uri="{909E8E84-426E-40DD-AFC4-6F175D3DCCD1}">
                        <a14:hiddenFill xmlns:a14="http://schemas.microsoft.com/office/drawing/2010/main">
                          <a:solidFill>
                            <a:srgbClr val="FFFFFF"/>
                          </a:solidFill>
                        </a14:hiddenFill>
                      </a:ext>
                    </a:extLst>
                  </p:spPr>
                </p:pic>
              </p:grpSp>
            </p:grpSp>
            <p:pic>
              <p:nvPicPr>
                <p:cNvPr id="2134" name="Picture 34" descr="What Is Adobe XD? A 101 Intro Design Shack, 47% OFF">
                  <a:extLst>
                    <a:ext uri="{FF2B5EF4-FFF2-40B4-BE49-F238E27FC236}">
                      <a16:creationId xmlns:a16="http://schemas.microsoft.com/office/drawing/2014/main" id="{C2617FBB-BDB2-858E-7FD8-75CE4FB3CF3B}"/>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139014" y="2365522"/>
                  <a:ext cx="1789872" cy="596624"/>
                </a:xfrm>
                <a:prstGeom prst="rect">
                  <a:avLst/>
                </a:prstGeom>
                <a:noFill/>
                <a:extLst>
                  <a:ext uri="{909E8E84-426E-40DD-AFC4-6F175D3DCCD1}">
                    <a14:hiddenFill xmlns:a14="http://schemas.microsoft.com/office/drawing/2010/main">
                      <a:solidFill>
                        <a:srgbClr val="FFFFFF"/>
                      </a:solidFill>
                    </a14:hiddenFill>
                  </a:ext>
                </a:extLst>
              </p:spPr>
            </p:pic>
            <p:grpSp>
              <p:nvGrpSpPr>
                <p:cNvPr id="2135" name="Group 2134">
                  <a:extLst>
                    <a:ext uri="{FF2B5EF4-FFF2-40B4-BE49-F238E27FC236}">
                      <a16:creationId xmlns:a16="http://schemas.microsoft.com/office/drawing/2014/main" id="{0D0D3E99-6722-3EB8-170E-34CD588388F8}"/>
                    </a:ext>
                  </a:extLst>
                </p:cNvPr>
                <p:cNvGrpSpPr/>
                <p:nvPr/>
              </p:nvGrpSpPr>
              <p:grpSpPr>
                <a:xfrm>
                  <a:off x="2072934" y="4845640"/>
                  <a:ext cx="8013747" cy="714870"/>
                  <a:chOff x="683533" y="4766228"/>
                  <a:chExt cx="8013747" cy="714870"/>
                </a:xfrm>
              </p:grpSpPr>
              <p:sp>
                <p:nvSpPr>
                  <p:cNvPr id="2139" name="Rectangle 2138">
                    <a:extLst>
                      <a:ext uri="{FF2B5EF4-FFF2-40B4-BE49-F238E27FC236}">
                        <a16:creationId xmlns:a16="http://schemas.microsoft.com/office/drawing/2014/main" id="{F0B0CAEC-49BC-810D-941F-02324F87C9D4}"/>
                      </a:ext>
                    </a:extLst>
                  </p:cNvPr>
                  <p:cNvSpPr/>
                  <p:nvPr/>
                </p:nvSpPr>
                <p:spPr>
                  <a:xfrm>
                    <a:off x="2542784" y="4788902"/>
                    <a:ext cx="2079323" cy="685252"/>
                  </a:xfrm>
                  <a:prstGeom prst="rect">
                    <a:avLst/>
                  </a:prstGeom>
                  <a:solidFill>
                    <a:schemeClr val="bg1"/>
                  </a:solidFill>
                  <a:ln>
                    <a:noFill/>
                  </a:ln>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40" name="Rectangle 2139">
                    <a:extLst>
                      <a:ext uri="{FF2B5EF4-FFF2-40B4-BE49-F238E27FC236}">
                        <a16:creationId xmlns:a16="http://schemas.microsoft.com/office/drawing/2014/main" id="{7D8482BD-7299-A11C-718A-82424887A810}"/>
                      </a:ext>
                    </a:extLst>
                  </p:cNvPr>
                  <p:cNvSpPr/>
                  <p:nvPr/>
                </p:nvSpPr>
                <p:spPr>
                  <a:xfrm>
                    <a:off x="4706599" y="4788902"/>
                    <a:ext cx="1931655" cy="685252"/>
                  </a:xfrm>
                  <a:prstGeom prst="rect">
                    <a:avLst/>
                  </a:prstGeom>
                  <a:solidFill>
                    <a:schemeClr val="bg1"/>
                  </a:solidFill>
                  <a:ln>
                    <a:noFill/>
                  </a:ln>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43" name="Rectangle 2142">
                    <a:extLst>
                      <a:ext uri="{FF2B5EF4-FFF2-40B4-BE49-F238E27FC236}">
                        <a16:creationId xmlns:a16="http://schemas.microsoft.com/office/drawing/2014/main" id="{515CBF10-8731-823C-FD6E-DC77052408B3}"/>
                      </a:ext>
                    </a:extLst>
                  </p:cNvPr>
                  <p:cNvSpPr/>
                  <p:nvPr/>
                </p:nvSpPr>
                <p:spPr>
                  <a:xfrm>
                    <a:off x="6713644" y="4766228"/>
                    <a:ext cx="1983636" cy="714870"/>
                  </a:xfrm>
                  <a:prstGeom prst="rect">
                    <a:avLst/>
                  </a:prstGeom>
                  <a:solidFill>
                    <a:schemeClr val="bg1"/>
                  </a:solidFill>
                  <a:ln>
                    <a:noFill/>
                  </a:ln>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42" name="Rectangle 2141">
                    <a:extLst>
                      <a:ext uri="{FF2B5EF4-FFF2-40B4-BE49-F238E27FC236}">
                        <a16:creationId xmlns:a16="http://schemas.microsoft.com/office/drawing/2014/main" id="{F3B6BB8D-C7DC-045F-B899-33173354FF73}"/>
                      </a:ext>
                    </a:extLst>
                  </p:cNvPr>
                  <p:cNvSpPr/>
                  <p:nvPr/>
                </p:nvSpPr>
                <p:spPr>
                  <a:xfrm>
                    <a:off x="683533" y="4777564"/>
                    <a:ext cx="1743881" cy="687853"/>
                  </a:xfrm>
                  <a:prstGeom prst="rect">
                    <a:avLst/>
                  </a:prstGeom>
                  <a:gradFill>
                    <a:gsLst>
                      <a:gs pos="0">
                        <a:schemeClr val="bg1">
                          <a:alpha val="39000"/>
                        </a:schemeClr>
                      </a:gs>
                      <a:gs pos="100000">
                        <a:schemeClr val="tx1">
                          <a:alpha val="0"/>
                        </a:schemeClr>
                      </a:gs>
                    </a:gsLst>
                    <a:lin ang="0" scaled="1"/>
                  </a:gradFill>
                  <a:ln>
                    <a:gradFill flip="none" rotWithShape="1">
                      <a:gsLst>
                        <a:gs pos="0">
                          <a:schemeClr val="accent3">
                            <a:lumMod val="5000"/>
                            <a:lumOff val="95000"/>
                            <a:alpha val="56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b="1" i="0" u="none" strike="noStrike" baseline="0">
                        <a:solidFill>
                          <a:schemeClr val="bg1"/>
                        </a:solidFill>
                        <a:latin typeface="Qanelas-Bold"/>
                      </a:rPr>
                      <a:t>DATABASE MANAGEMENT SYSTEM</a:t>
                    </a:r>
                    <a:endParaRPr lang="en-US" sz="1200">
                      <a:solidFill>
                        <a:schemeClr val="bg1"/>
                      </a:solidFill>
                    </a:endParaRPr>
                  </a:p>
                </p:txBody>
              </p:sp>
            </p:grpSp>
            <p:pic>
              <p:nvPicPr>
                <p:cNvPr id="2136" name="Picture 2135">
                  <a:extLst>
                    <a:ext uri="{FF2B5EF4-FFF2-40B4-BE49-F238E27FC236}">
                      <a16:creationId xmlns:a16="http://schemas.microsoft.com/office/drawing/2014/main" id="{E764A77B-057A-7A05-DD07-E2C54151C506}"/>
                    </a:ext>
                  </a:extLst>
                </p:cNvPr>
                <p:cNvPicPr>
                  <a:picLocks noChangeAspect="1"/>
                </p:cNvPicPr>
                <p:nvPr/>
              </p:nvPicPr>
              <p:blipFill>
                <a:blip r:embed="rId11" cstate="print">
                  <a:extLst>
                    <a:ext uri="{BEBA8EAE-BF5A-486C-A8C5-ECC9F3942E4B}">
                      <a14:imgProps xmlns:a14="http://schemas.microsoft.com/office/drawing/2010/main">
                        <a14:imgLayer r:embed="rId12">
                          <a14:imgEffect>
                            <a14:backgroundRemoval t="23750" b="90000" l="10000" r="85703"/>
                          </a14:imgEffect>
                        </a14:imgLayer>
                      </a14:imgProps>
                    </a:ext>
                    <a:ext uri="{28A0092B-C50C-407E-A947-70E740481C1C}">
                      <a14:useLocalDpi xmlns:a14="http://schemas.microsoft.com/office/drawing/2010/main" val="0"/>
                    </a:ext>
                  </a:extLst>
                </a:blip>
                <a:stretch>
                  <a:fillRect/>
                </a:stretch>
              </p:blipFill>
              <p:spPr>
                <a:xfrm>
                  <a:off x="6572365" y="4781736"/>
                  <a:ext cx="1013769" cy="760327"/>
                </a:xfrm>
                <a:prstGeom prst="rect">
                  <a:avLst/>
                </a:prstGeom>
              </p:spPr>
            </p:pic>
            <p:pic>
              <p:nvPicPr>
                <p:cNvPr id="2137" name="Picture 2">
                  <a:extLst>
                    <a:ext uri="{FF2B5EF4-FFF2-40B4-BE49-F238E27FC236}">
                      <a16:creationId xmlns:a16="http://schemas.microsoft.com/office/drawing/2014/main" id="{82B5725A-B090-7638-3EA6-D4A2163074EC}"/>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8454211" y="4975248"/>
                  <a:ext cx="1327294" cy="373302"/>
                </a:xfrm>
                <a:prstGeom prst="rect">
                  <a:avLst/>
                </a:prstGeom>
                <a:noFill/>
                <a:extLst>
                  <a:ext uri="{909E8E84-426E-40DD-AFC4-6F175D3DCCD1}">
                    <a14:hiddenFill xmlns:a14="http://schemas.microsoft.com/office/drawing/2010/main">
                      <a:solidFill>
                        <a:srgbClr val="FFFFFF"/>
                      </a:solidFill>
                    </a14:hiddenFill>
                  </a:ext>
                </a:extLst>
              </p:spPr>
            </p:pic>
            <p:pic>
              <p:nvPicPr>
                <p:cNvPr id="2138" name="Picture 6">
                  <a:extLst>
                    <a:ext uri="{FF2B5EF4-FFF2-40B4-BE49-F238E27FC236}">
                      <a16:creationId xmlns:a16="http://schemas.microsoft.com/office/drawing/2014/main" id="{D4CC26D1-C57D-F38F-7D29-C9049A9E9A1C}"/>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6591445" y="3371400"/>
                  <a:ext cx="892354" cy="275723"/>
                </a:xfrm>
                <a:prstGeom prst="rect">
                  <a:avLst/>
                </a:prstGeom>
                <a:noFill/>
                <a:extLst>
                  <a:ext uri="{909E8E84-426E-40DD-AFC4-6F175D3DCCD1}">
                    <a14:hiddenFill xmlns:a14="http://schemas.microsoft.com/office/drawing/2010/main">
                      <a:solidFill>
                        <a:srgbClr val="FFFFFF"/>
                      </a:solidFill>
                    </a14:hiddenFill>
                  </a:ext>
                </a:extLst>
              </p:spPr>
            </p:pic>
          </p:grpSp>
        </p:grpSp>
      </p:grpSp>
      <p:pic>
        <p:nvPicPr>
          <p:cNvPr id="2253" name="Picture 2" descr="What is MySQL? - MySQL Relational Databases Explained - AWS">
            <a:extLst>
              <a:ext uri="{FF2B5EF4-FFF2-40B4-BE49-F238E27FC236}">
                <a16:creationId xmlns:a16="http://schemas.microsoft.com/office/drawing/2014/main" id="{E3A25F9A-016F-8F0C-E17C-A4B15A34EA1C}"/>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4274826" y="5142298"/>
            <a:ext cx="769295" cy="3981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663094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A8CD6BB6A284243AE85933398420457" ma:contentTypeVersion="16" ma:contentTypeDescription="Create a new document." ma:contentTypeScope="" ma:versionID="4698e538cf26b8c34ff4cf203dbcccec">
  <xsd:schema xmlns:xsd="http://www.w3.org/2001/XMLSchema" xmlns:xs="http://www.w3.org/2001/XMLSchema" xmlns:p="http://schemas.microsoft.com/office/2006/metadata/properties" xmlns:ns3="296c5d44-1043-4060-99cd-49359362cbf2" xmlns:ns4="ff5b0da9-7ada-4bf6-af09-245b414ac8b5" targetNamespace="http://schemas.microsoft.com/office/2006/metadata/properties" ma:root="true" ma:fieldsID="af6ef0787929e9851a8c6a5da37d8803" ns3:_="" ns4:_="">
    <xsd:import namespace="296c5d44-1043-4060-99cd-49359362cbf2"/>
    <xsd:import namespace="ff5b0da9-7ada-4bf6-af09-245b414ac8b5"/>
    <xsd:element name="properties">
      <xsd:complexType>
        <xsd:sequence>
          <xsd:element name="documentManagement">
            <xsd:complexType>
              <xsd:all>
                <xsd:element ref="ns3:MediaServiceMetadata" minOccurs="0"/>
                <xsd:element ref="ns3:MediaServiceFastMetadata" minOccurs="0"/>
                <xsd:element ref="ns3:MediaServiceDateTaken" minOccurs="0"/>
                <xsd:element ref="ns3:MediaServiceObjectDetectorVersions" minOccurs="0"/>
                <xsd:element ref="ns3:MediaServiceAutoTags" minOccurs="0"/>
                <xsd:element ref="ns3:MediaServiceOCR" minOccurs="0"/>
                <xsd:element ref="ns3:MediaServiceGenerationTime" minOccurs="0"/>
                <xsd:element ref="ns3:MediaServiceEventHashCode" minOccurs="0"/>
                <xsd:element ref="ns3:MediaLengthInSeconds" minOccurs="0"/>
                <xsd:element ref="ns3:_activity" minOccurs="0"/>
                <xsd:element ref="ns4:SharedWithUsers" minOccurs="0"/>
                <xsd:element ref="ns4:SharedWithDetails" minOccurs="0"/>
                <xsd:element ref="ns4:SharingHintHash" minOccurs="0"/>
                <xsd:element ref="ns3:MediaServiceLocation" minOccurs="0"/>
                <xsd:element ref="ns3:MediaServiceSystemTags"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96c5d44-1043-4060-99cd-49359362cbf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dexed="true" ma:internalName="MediaServiceDateTaken" ma:readOnly="true">
      <xsd:simpleType>
        <xsd:restriction base="dms:Text"/>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LengthInSeconds" ma:index="16" nillable="true" ma:displayName="MediaLengthInSeconds" ma:hidden="true" ma:internalName="MediaLengthInSeconds" ma:readOnly="true">
      <xsd:simpleType>
        <xsd:restriction base="dms:Unknown"/>
      </xsd:simpleType>
    </xsd:element>
    <xsd:element name="_activity" ma:index="17" nillable="true" ma:displayName="_activity" ma:hidden="true" ma:internalName="_activity">
      <xsd:simpleType>
        <xsd:restriction base="dms:Note"/>
      </xsd:simpleType>
    </xsd:element>
    <xsd:element name="MediaServiceLocation" ma:index="21" nillable="true" ma:displayName="Location" ma:description="" ma:indexed="true" ma:internalName="MediaServiceLocation" ma:readOnly="true">
      <xsd:simpleType>
        <xsd:restriction base="dms:Text"/>
      </xsd:simpleType>
    </xsd:element>
    <xsd:element name="MediaServiceSystemTags" ma:index="22" nillable="true" ma:displayName="MediaServiceSystemTags" ma:hidden="true" ma:internalName="MediaServiceSystemTags" ma:readOnly="true">
      <xsd:simpleType>
        <xsd:restriction base="dms:Note"/>
      </xsd:simpleType>
    </xsd:element>
    <xsd:element name="MediaServiceSearchProperties" ma:index="23"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ff5b0da9-7ada-4bf6-af09-245b414ac8b5"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SharingHintHash" ma:index="20"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activity xmlns="296c5d44-1043-4060-99cd-49359362cbf2"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C561B96-8607-4978-BC59-67BDB0565F94}">
  <ds:schemaRefs>
    <ds:schemaRef ds:uri="296c5d44-1043-4060-99cd-49359362cbf2"/>
    <ds:schemaRef ds:uri="ff5b0da9-7ada-4bf6-af09-245b414ac8b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9584DC8-B7C3-4DAC-9AC4-38BE98F0AD75}">
  <ds:schemaRefs>
    <ds:schemaRef ds:uri="http://schemas.microsoft.com/office/2006/metadata/properties"/>
    <ds:schemaRef ds:uri="http://purl.org/dc/elements/1.1/"/>
    <ds:schemaRef ds:uri="http://www.w3.org/XML/1998/namespace"/>
    <ds:schemaRef ds:uri="http://schemas.microsoft.com/office/2006/documentManagement/types"/>
    <ds:schemaRef ds:uri="http://schemas.microsoft.com/office/infopath/2007/PartnerControls"/>
    <ds:schemaRef ds:uri="http://purl.org/dc/dcmitype/"/>
    <ds:schemaRef ds:uri="http://purl.org/dc/terms/"/>
    <ds:schemaRef ds:uri="http://schemas.openxmlformats.org/package/2006/metadata/core-properties"/>
    <ds:schemaRef ds:uri="ff5b0da9-7ada-4bf6-af09-245b414ac8b5"/>
    <ds:schemaRef ds:uri="296c5d44-1043-4060-99cd-49359362cbf2"/>
  </ds:schemaRefs>
</ds:datastoreItem>
</file>

<file path=customXml/itemProps3.xml><?xml version="1.0" encoding="utf-8"?>
<ds:datastoreItem xmlns:ds="http://schemas.openxmlformats.org/officeDocument/2006/customXml" ds:itemID="{BD414A49-FA37-4D9F-91EE-560CF8CEB9D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73</TotalTime>
  <Words>2109</Words>
  <Application>Microsoft Office PowerPoint</Application>
  <PresentationFormat>Widescreen</PresentationFormat>
  <Paragraphs>290</Paragraphs>
  <Slides>16</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16</vt:i4>
      </vt:variant>
    </vt:vector>
  </HeadingPairs>
  <TitlesOfParts>
    <vt:vector size="27" baseType="lpstr">
      <vt:lpstr>Amaranth</vt:lpstr>
      <vt:lpstr>Arial</vt:lpstr>
      <vt:lpstr>Arial Narrow</vt:lpstr>
      <vt:lpstr>Calibri</vt:lpstr>
      <vt:lpstr>Calibri Light</vt:lpstr>
      <vt:lpstr>Qanelas-Bold</vt:lpstr>
      <vt:lpstr>Roboto</vt:lpstr>
      <vt:lpstr>Roboto Light</vt:lpstr>
      <vt:lpstr>Söhne</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account</dc:creator>
  <cp:lastModifiedBy>Jeffrin Jen J</cp:lastModifiedBy>
  <cp:revision>5</cp:revision>
  <dcterms:created xsi:type="dcterms:W3CDTF">2023-12-31T06:46:31Z</dcterms:created>
  <dcterms:modified xsi:type="dcterms:W3CDTF">2024-04-19T10:27:36Z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0x0101003A8CD6BB6A284243AE85933398420457</vt:lpwstr>
  </property>
</Properties>
</file>